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4"/>
  </p:sldMasterIdLst>
  <p:notesMasterIdLst>
    <p:notesMasterId r:id="rId20"/>
  </p:notesMasterIdLst>
  <p:sldIdLst>
    <p:sldId id="256" r:id="rId5"/>
    <p:sldId id="258" r:id="rId6"/>
    <p:sldId id="310" r:id="rId7"/>
    <p:sldId id="319" r:id="rId8"/>
    <p:sldId id="312" r:id="rId9"/>
    <p:sldId id="264" r:id="rId10"/>
    <p:sldId id="317" r:id="rId11"/>
    <p:sldId id="313" r:id="rId12"/>
    <p:sldId id="298" r:id="rId13"/>
    <p:sldId id="303" r:id="rId14"/>
    <p:sldId id="316" r:id="rId15"/>
    <p:sldId id="320" r:id="rId16"/>
    <p:sldId id="314" r:id="rId17"/>
    <p:sldId id="315" r:id="rId18"/>
    <p:sldId id="275" r:id="rId19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21"/>
    </p:embeddedFont>
    <p:embeddedFont>
      <p:font typeface="Gadugi" panose="020B0502040204020203" pitchFamily="34" charset="0"/>
      <p:regular r:id="rId22"/>
      <p:bold r:id="rId23"/>
    </p:embeddedFont>
    <p:embeddedFont>
      <p:font typeface="Libre Baskerville" panose="02000000000000000000" pitchFamily="2" charset="0"/>
      <p:regular r:id="rId24"/>
      <p:bold r:id="rId25"/>
      <p:italic r:id="rId26"/>
    </p:embeddedFont>
    <p:embeddedFont>
      <p:font typeface="Mitr" panose="00000500000000000000" pitchFamily="2" charset="-34"/>
      <p:regular r:id="rId27"/>
      <p:bold r:id="rId28"/>
    </p:embeddedFont>
    <p:embeddedFont>
      <p:font typeface="Varela" panose="020B0604020202020204" charset="0"/>
      <p:regular r:id="rId29"/>
    </p:embeddedFont>
    <p:embeddedFont>
      <p:font typeface="Verdana" panose="020B060403050404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6D13"/>
    <a:srgbClr val="E8871C"/>
    <a:srgbClr val="FBE9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1656F5C-75BF-48FC-B144-BCD2963CCA17}">
  <a:tblStyle styleId="{71656F5C-75BF-48FC-B144-BCD2963CCA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193" autoAdjust="0"/>
  </p:normalViewPr>
  <p:slideViewPr>
    <p:cSldViewPr snapToGrid="0">
      <p:cViewPr varScale="1">
        <p:scale>
          <a:sx n="129" d="100"/>
          <a:sy n="129" d="100"/>
        </p:scale>
        <p:origin x="132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g9273f58441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0" name="Google Shape;3200;g9273f58441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854432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g9273f58441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0" name="Google Shape;3200;g9273f58441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7080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g8f4f65bf5d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" name="Google Shape;1778;g8f4f65bf5d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0506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" name="Google Shape;2848;g8f4f65bf5d_0_4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9" name="Google Shape;2849;g8f4f65bf5d_0_4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52529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g8f4f65bf5d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" name="Google Shape;1778;g8f4f65bf5d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1195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6" name="Google Shape;5206;g9273f58441_0_77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7" name="Google Shape;5207;g9273f58441_0_77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" name="Google Shape;1783;g8f4f65bf5d_0_10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4" name="Google Shape;1784;g8f4f65bf5d_0_10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" name="Google Shape;2848;g8f4f65bf5d_0_4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9" name="Google Shape;2849;g8f4f65bf5d_0_4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97195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g8f4f65bf5d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" name="Google Shape;1778;g8f4f65bf5d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4219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" name="Google Shape;2848;g8f4f65bf5d_0_4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9" name="Google Shape;2849;g8f4f65bf5d_0_4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5350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g9273f58441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0" name="Google Shape;3200;g9273f58441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" name="Google Shape;1777;g8f4f65bf5d_0_10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" name="Google Shape;1778;g8f4f65bf5d_0_10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539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" name="Google Shape;2848;g8f4f65bf5d_0_44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9" name="Google Shape;2849;g8f4f65bf5d_0_44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92764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9" name="Google Shape;3369;g9273f58441_0_2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0" name="Google Shape;3370;g9273f58441_0_2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9007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014101" y="-820"/>
            <a:ext cx="5170321" cy="5143674"/>
            <a:chOff x="3604794" y="-827"/>
            <a:chExt cx="5579884" cy="5143674"/>
          </a:xfrm>
        </p:grpSpPr>
        <p:sp>
          <p:nvSpPr>
            <p:cNvPr id="10" name="Google Shape;10;p2"/>
            <p:cNvSpPr/>
            <p:nvPr/>
          </p:nvSpPr>
          <p:spPr>
            <a:xfrm>
              <a:off x="3604794" y="-827"/>
              <a:ext cx="5579884" cy="5143674"/>
            </a:xfrm>
            <a:custGeom>
              <a:avLst/>
              <a:gdLst/>
              <a:ahLst/>
              <a:cxnLst/>
              <a:rect l="l" t="t" r="r" b="b"/>
              <a:pathLst>
                <a:path w="206433" h="190295" extrusionOk="0">
                  <a:moveTo>
                    <a:pt x="22050" y="0"/>
                  </a:moveTo>
                  <a:cubicBezTo>
                    <a:pt x="22050" y="0"/>
                    <a:pt x="0" y="36406"/>
                    <a:pt x="40424" y="70348"/>
                  </a:cubicBezTo>
                  <a:cubicBezTo>
                    <a:pt x="71352" y="96323"/>
                    <a:pt x="91690" y="165529"/>
                    <a:pt x="72836" y="190294"/>
                  </a:cubicBezTo>
                  <a:lnTo>
                    <a:pt x="206433" y="190294"/>
                  </a:lnTo>
                  <a:lnTo>
                    <a:pt x="2064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604794" y="-827"/>
              <a:ext cx="5579884" cy="5143674"/>
            </a:xfrm>
            <a:custGeom>
              <a:avLst/>
              <a:gdLst/>
              <a:ahLst/>
              <a:cxnLst/>
              <a:rect l="l" t="t" r="r" b="b"/>
              <a:pathLst>
                <a:path w="206433" h="190295" extrusionOk="0">
                  <a:moveTo>
                    <a:pt x="22050" y="0"/>
                  </a:moveTo>
                  <a:cubicBezTo>
                    <a:pt x="22050" y="0"/>
                    <a:pt x="0" y="36406"/>
                    <a:pt x="40424" y="70348"/>
                  </a:cubicBezTo>
                  <a:cubicBezTo>
                    <a:pt x="71352" y="96323"/>
                    <a:pt x="91690" y="165529"/>
                    <a:pt x="72836" y="190294"/>
                  </a:cubicBezTo>
                  <a:lnTo>
                    <a:pt x="206433" y="190294"/>
                  </a:lnTo>
                  <a:lnTo>
                    <a:pt x="206433" y="41428"/>
                  </a:lnTo>
                  <a:cubicBezTo>
                    <a:pt x="195659" y="33290"/>
                    <a:pt x="181069" y="29126"/>
                    <a:pt x="166086" y="29126"/>
                  </a:cubicBezTo>
                  <a:cubicBezTo>
                    <a:pt x="157579" y="29126"/>
                    <a:pt x="148944" y="30468"/>
                    <a:pt x="140810" y="33188"/>
                  </a:cubicBezTo>
                  <a:cubicBezTo>
                    <a:pt x="136525" y="34619"/>
                    <a:pt x="132657" y="35260"/>
                    <a:pt x="129120" y="35260"/>
                  </a:cubicBezTo>
                  <a:cubicBezTo>
                    <a:pt x="108896" y="35260"/>
                    <a:pt x="99447" y="14298"/>
                    <a:pt x="842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20000" y="1031863"/>
            <a:ext cx="3650100" cy="205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20000" y="3319050"/>
            <a:ext cx="3650100" cy="79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10"/>
          <p:cNvSpPr/>
          <p:nvPr/>
        </p:nvSpPr>
        <p:spPr>
          <a:xfrm flipH="1">
            <a:off x="4571920" y="1"/>
            <a:ext cx="4571955" cy="1138182"/>
          </a:xfrm>
          <a:custGeom>
            <a:avLst/>
            <a:gdLst/>
            <a:ahLst/>
            <a:cxnLst/>
            <a:rect l="l" t="t" r="r" b="b"/>
            <a:pathLst>
              <a:path w="60512" h="16091" extrusionOk="0">
                <a:moveTo>
                  <a:pt x="0" y="0"/>
                </a:moveTo>
                <a:lnTo>
                  <a:pt x="0" y="15915"/>
                </a:lnTo>
                <a:cubicBezTo>
                  <a:pt x="0" y="15915"/>
                  <a:pt x="1475" y="16091"/>
                  <a:pt x="4118" y="16091"/>
                </a:cubicBezTo>
                <a:cubicBezTo>
                  <a:pt x="10236" y="16091"/>
                  <a:pt x="22617" y="15151"/>
                  <a:pt x="37469" y="8921"/>
                </a:cubicBezTo>
                <a:lnTo>
                  <a:pt x="6051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4" name="Google Shape;394;p10"/>
          <p:cNvGrpSpPr/>
          <p:nvPr/>
        </p:nvGrpSpPr>
        <p:grpSpPr>
          <a:xfrm>
            <a:off x="5280004" y="2"/>
            <a:ext cx="3863869" cy="1041400"/>
            <a:chOff x="5280004" y="2"/>
            <a:chExt cx="3863869" cy="1041400"/>
          </a:xfrm>
        </p:grpSpPr>
        <p:sp>
          <p:nvSpPr>
            <p:cNvPr id="395" name="Google Shape;395;p10"/>
            <p:cNvSpPr/>
            <p:nvPr/>
          </p:nvSpPr>
          <p:spPr>
            <a:xfrm>
              <a:off x="7141543" y="409977"/>
              <a:ext cx="253608" cy="250384"/>
            </a:xfrm>
            <a:custGeom>
              <a:avLst/>
              <a:gdLst/>
              <a:ahLst/>
              <a:cxnLst/>
              <a:rect l="l" t="t" r="r" b="b"/>
              <a:pathLst>
                <a:path w="7158" h="7067" extrusionOk="0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7849320" y="39968"/>
              <a:ext cx="172721" cy="16542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8223486" y="460093"/>
              <a:ext cx="71214" cy="10030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8971151" y="33594"/>
              <a:ext cx="172721" cy="16542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8817013" y="847942"/>
              <a:ext cx="71214" cy="10030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8386858" y="2"/>
              <a:ext cx="71214" cy="10030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7413294" y="154070"/>
              <a:ext cx="71214" cy="10030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2" name="Google Shape;402;p10"/>
            <p:cNvGrpSpPr/>
            <p:nvPr/>
          </p:nvGrpSpPr>
          <p:grpSpPr>
            <a:xfrm rot="-2902641">
              <a:off x="8577127" y="419044"/>
              <a:ext cx="221605" cy="232410"/>
              <a:chOff x="4298580" y="207227"/>
              <a:chExt cx="169073" cy="177317"/>
            </a:xfrm>
          </p:grpSpPr>
          <p:sp>
            <p:nvSpPr>
              <p:cNvPr id="403" name="Google Shape;403;p10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302" extrusionOk="0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0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2763" extrusionOk="0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0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090" extrusionOk="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0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3219" extrusionOk="0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0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1727" extrusionOk="0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0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474" extrusionOk="0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9" name="Google Shape;409;p10"/>
            <p:cNvSpPr/>
            <p:nvPr/>
          </p:nvSpPr>
          <p:spPr>
            <a:xfrm>
              <a:off x="8333152" y="875980"/>
              <a:ext cx="172721" cy="16542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0" name="Google Shape;410;p10"/>
            <p:cNvGrpSpPr/>
            <p:nvPr/>
          </p:nvGrpSpPr>
          <p:grpSpPr>
            <a:xfrm>
              <a:off x="7603747" y="843862"/>
              <a:ext cx="100323" cy="108465"/>
              <a:chOff x="8698868" y="1511081"/>
              <a:chExt cx="76535" cy="82747"/>
            </a:xfrm>
          </p:grpSpPr>
          <p:sp>
            <p:nvSpPr>
              <p:cNvPr id="411" name="Google Shape;411;p10"/>
              <p:cNvSpPr/>
              <p:nvPr/>
            </p:nvSpPr>
            <p:spPr>
              <a:xfrm rot="10152957">
                <a:off x="8708276" y="1520572"/>
                <a:ext cx="58033" cy="65412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420" extrusionOk="0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10"/>
              <p:cNvSpPr/>
              <p:nvPr/>
            </p:nvSpPr>
            <p:spPr>
              <a:xfrm rot="10152957">
                <a:off x="8705037" y="1516451"/>
                <a:ext cx="64196" cy="72008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2664" extrusionOk="0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3" name="Google Shape;413;p10"/>
            <p:cNvSpPr/>
            <p:nvPr/>
          </p:nvSpPr>
          <p:spPr>
            <a:xfrm>
              <a:off x="6774529" y="39968"/>
              <a:ext cx="172721" cy="16542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0"/>
            <p:cNvSpPr/>
            <p:nvPr/>
          </p:nvSpPr>
          <p:spPr>
            <a:xfrm>
              <a:off x="5280004" y="39968"/>
              <a:ext cx="172721" cy="16542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0"/>
            <p:cNvSpPr/>
            <p:nvPr/>
          </p:nvSpPr>
          <p:spPr>
            <a:xfrm rot="2700000">
              <a:off x="5776221" y="205388"/>
              <a:ext cx="71213" cy="100301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6" name="Google Shape;416;p10"/>
            <p:cNvGrpSpPr/>
            <p:nvPr/>
          </p:nvGrpSpPr>
          <p:grpSpPr>
            <a:xfrm rot="-1126667">
              <a:off x="6212349" y="198416"/>
              <a:ext cx="221597" cy="232402"/>
              <a:chOff x="4298580" y="207227"/>
              <a:chExt cx="169073" cy="177317"/>
            </a:xfrm>
          </p:grpSpPr>
          <p:sp>
            <p:nvSpPr>
              <p:cNvPr id="417" name="Google Shape;417;p10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302" extrusionOk="0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10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2763" extrusionOk="0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10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090" extrusionOk="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10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3219" extrusionOk="0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10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1727" extrusionOk="0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10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474" extrusionOk="0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3" name="Google Shape;423;p10"/>
            <p:cNvGrpSpPr/>
            <p:nvPr/>
          </p:nvGrpSpPr>
          <p:grpSpPr>
            <a:xfrm>
              <a:off x="6726822" y="553635"/>
              <a:ext cx="100323" cy="108465"/>
              <a:chOff x="8698868" y="1511081"/>
              <a:chExt cx="76535" cy="82747"/>
            </a:xfrm>
          </p:grpSpPr>
          <p:sp>
            <p:nvSpPr>
              <p:cNvPr id="424" name="Google Shape;424;p10"/>
              <p:cNvSpPr/>
              <p:nvPr/>
            </p:nvSpPr>
            <p:spPr>
              <a:xfrm rot="10152957">
                <a:off x="8708276" y="1520572"/>
                <a:ext cx="58033" cy="65412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420" extrusionOk="0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10"/>
              <p:cNvSpPr/>
              <p:nvPr/>
            </p:nvSpPr>
            <p:spPr>
              <a:xfrm rot="10152957">
                <a:off x="8705037" y="1516451"/>
                <a:ext cx="64196" cy="72008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2664" extrusionOk="0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6" name="Google Shape;426;p10"/>
            <p:cNvGrpSpPr/>
            <p:nvPr/>
          </p:nvGrpSpPr>
          <p:grpSpPr>
            <a:xfrm rot="2700000">
              <a:off x="7530984" y="363354"/>
              <a:ext cx="755670" cy="411465"/>
              <a:chOff x="8334205" y="3657627"/>
              <a:chExt cx="1101277" cy="599649"/>
            </a:xfrm>
          </p:grpSpPr>
          <p:sp>
            <p:nvSpPr>
              <p:cNvPr id="427" name="Google Shape;427;p10"/>
              <p:cNvSpPr/>
              <p:nvPr/>
            </p:nvSpPr>
            <p:spPr>
              <a:xfrm flipH="1">
                <a:off x="9235355" y="3919913"/>
                <a:ext cx="200127" cy="136041"/>
              </a:xfrm>
              <a:custGeom>
                <a:avLst/>
                <a:gdLst/>
                <a:ahLst/>
                <a:cxnLst/>
                <a:rect l="l" t="t" r="r" b="b"/>
                <a:pathLst>
                  <a:path w="6027" h="4097" extrusionOk="0">
                    <a:moveTo>
                      <a:pt x="1655" y="0"/>
                    </a:moveTo>
                    <a:cubicBezTo>
                      <a:pt x="1436" y="0"/>
                      <a:pt x="1258" y="79"/>
                      <a:pt x="1141" y="262"/>
                    </a:cubicBezTo>
                    <a:cubicBezTo>
                      <a:pt x="0" y="2088"/>
                      <a:pt x="1141" y="4096"/>
                      <a:pt x="1141" y="4096"/>
                    </a:cubicBezTo>
                    <a:lnTo>
                      <a:pt x="6026" y="3069"/>
                    </a:lnTo>
                    <a:cubicBezTo>
                      <a:pt x="6026" y="3069"/>
                      <a:pt x="3025" y="0"/>
                      <a:pt x="16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10"/>
              <p:cNvSpPr/>
              <p:nvPr/>
            </p:nvSpPr>
            <p:spPr>
              <a:xfrm flipH="1">
                <a:off x="8334205" y="3769063"/>
                <a:ext cx="1068703" cy="488213"/>
              </a:xfrm>
              <a:custGeom>
                <a:avLst/>
                <a:gdLst/>
                <a:ahLst/>
                <a:cxnLst/>
                <a:rect l="l" t="t" r="r" b="b"/>
                <a:pathLst>
                  <a:path w="32185" h="14703" extrusionOk="0">
                    <a:moveTo>
                      <a:pt x="18261" y="0"/>
                    </a:moveTo>
                    <a:cubicBezTo>
                      <a:pt x="17981" y="0"/>
                      <a:pt x="17702" y="57"/>
                      <a:pt x="17439" y="171"/>
                    </a:cubicBezTo>
                    <a:lnTo>
                      <a:pt x="412" y="7932"/>
                    </a:lnTo>
                    <a:cubicBezTo>
                      <a:pt x="1" y="8115"/>
                      <a:pt x="1" y="8708"/>
                      <a:pt x="412" y="8891"/>
                    </a:cubicBezTo>
                    <a:lnTo>
                      <a:pt x="12851" y="14483"/>
                    </a:lnTo>
                    <a:cubicBezTo>
                      <a:pt x="13187" y="14628"/>
                      <a:pt x="13551" y="14703"/>
                      <a:pt x="13915" y="14703"/>
                    </a:cubicBezTo>
                    <a:cubicBezTo>
                      <a:pt x="14293" y="14703"/>
                      <a:pt x="14671" y="14623"/>
                      <a:pt x="15020" y="14460"/>
                    </a:cubicBezTo>
                    <a:lnTo>
                      <a:pt x="31774" y="6836"/>
                    </a:lnTo>
                    <a:cubicBezTo>
                      <a:pt x="32184" y="6631"/>
                      <a:pt x="32184" y="6060"/>
                      <a:pt x="31774" y="5878"/>
                    </a:cubicBezTo>
                    <a:lnTo>
                      <a:pt x="19083" y="171"/>
                    </a:lnTo>
                    <a:cubicBezTo>
                      <a:pt x="18820" y="57"/>
                      <a:pt x="18541" y="0"/>
                      <a:pt x="1826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10"/>
              <p:cNvSpPr/>
              <p:nvPr/>
            </p:nvSpPr>
            <p:spPr>
              <a:xfrm flipH="1">
                <a:off x="8334205" y="3744026"/>
                <a:ext cx="1068703" cy="488246"/>
              </a:xfrm>
              <a:custGeom>
                <a:avLst/>
                <a:gdLst/>
                <a:ahLst/>
                <a:cxnLst/>
                <a:rect l="l" t="t" r="r" b="b"/>
                <a:pathLst>
                  <a:path w="32185" h="14704" extrusionOk="0">
                    <a:moveTo>
                      <a:pt x="18261" y="1"/>
                    </a:moveTo>
                    <a:cubicBezTo>
                      <a:pt x="17981" y="1"/>
                      <a:pt x="17702" y="58"/>
                      <a:pt x="17439" y="172"/>
                    </a:cubicBezTo>
                    <a:lnTo>
                      <a:pt x="412" y="6289"/>
                    </a:lnTo>
                    <a:cubicBezTo>
                      <a:pt x="1" y="6472"/>
                      <a:pt x="229" y="8800"/>
                      <a:pt x="640" y="8983"/>
                    </a:cubicBezTo>
                    <a:lnTo>
                      <a:pt x="12851" y="14484"/>
                    </a:lnTo>
                    <a:cubicBezTo>
                      <a:pt x="13187" y="14629"/>
                      <a:pt x="13551" y="14703"/>
                      <a:pt x="13915" y="14703"/>
                    </a:cubicBezTo>
                    <a:cubicBezTo>
                      <a:pt x="14293" y="14703"/>
                      <a:pt x="14671" y="14623"/>
                      <a:pt x="15020" y="14461"/>
                    </a:cubicBezTo>
                    <a:lnTo>
                      <a:pt x="31774" y="6837"/>
                    </a:lnTo>
                    <a:cubicBezTo>
                      <a:pt x="32184" y="6632"/>
                      <a:pt x="32184" y="4418"/>
                      <a:pt x="31774" y="4235"/>
                    </a:cubicBezTo>
                    <a:lnTo>
                      <a:pt x="19083" y="172"/>
                    </a:lnTo>
                    <a:cubicBezTo>
                      <a:pt x="18820" y="58"/>
                      <a:pt x="18541" y="1"/>
                      <a:pt x="18261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10"/>
              <p:cNvSpPr/>
              <p:nvPr/>
            </p:nvSpPr>
            <p:spPr>
              <a:xfrm flipH="1">
                <a:off x="8334205" y="3657627"/>
                <a:ext cx="1068703" cy="488313"/>
              </a:xfrm>
              <a:custGeom>
                <a:avLst/>
                <a:gdLst/>
                <a:ahLst/>
                <a:cxnLst/>
                <a:rect l="l" t="t" r="r" b="b"/>
                <a:pathLst>
                  <a:path w="32185" h="14706" extrusionOk="0">
                    <a:moveTo>
                      <a:pt x="18261" y="1"/>
                    </a:moveTo>
                    <a:cubicBezTo>
                      <a:pt x="17981" y="1"/>
                      <a:pt x="17702" y="58"/>
                      <a:pt x="17439" y="172"/>
                    </a:cubicBezTo>
                    <a:lnTo>
                      <a:pt x="412" y="7933"/>
                    </a:lnTo>
                    <a:cubicBezTo>
                      <a:pt x="1" y="8138"/>
                      <a:pt x="1" y="8709"/>
                      <a:pt x="412" y="8891"/>
                    </a:cubicBezTo>
                    <a:lnTo>
                      <a:pt x="12851" y="14483"/>
                    </a:lnTo>
                    <a:cubicBezTo>
                      <a:pt x="13194" y="14632"/>
                      <a:pt x="13565" y="14706"/>
                      <a:pt x="13936" y="14706"/>
                    </a:cubicBezTo>
                    <a:cubicBezTo>
                      <a:pt x="14306" y="14706"/>
                      <a:pt x="14677" y="14632"/>
                      <a:pt x="15020" y="14483"/>
                    </a:cubicBezTo>
                    <a:lnTo>
                      <a:pt x="31774" y="6837"/>
                    </a:lnTo>
                    <a:cubicBezTo>
                      <a:pt x="32184" y="6654"/>
                      <a:pt x="32184" y="6061"/>
                      <a:pt x="31774" y="5878"/>
                    </a:cubicBezTo>
                    <a:lnTo>
                      <a:pt x="19083" y="172"/>
                    </a:lnTo>
                    <a:cubicBezTo>
                      <a:pt x="18820" y="58"/>
                      <a:pt x="18541" y="1"/>
                      <a:pt x="182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10"/>
              <p:cNvSpPr/>
              <p:nvPr/>
            </p:nvSpPr>
            <p:spPr>
              <a:xfrm flipH="1">
                <a:off x="8503218" y="3726228"/>
                <a:ext cx="464638" cy="206170"/>
              </a:xfrm>
              <a:custGeom>
                <a:avLst/>
                <a:gdLst/>
                <a:ahLst/>
                <a:cxnLst/>
                <a:rect l="l" t="t" r="r" b="b"/>
                <a:pathLst>
                  <a:path w="13993" h="6209" extrusionOk="0">
                    <a:moveTo>
                      <a:pt x="5433" y="0"/>
                    </a:moveTo>
                    <a:lnTo>
                      <a:pt x="0" y="2397"/>
                    </a:lnTo>
                    <a:lnTo>
                      <a:pt x="8423" y="6209"/>
                    </a:lnTo>
                    <a:lnTo>
                      <a:pt x="13992" y="3721"/>
                    </a:lnTo>
                    <a:lnTo>
                      <a:pt x="5433" y="0"/>
                    </a:ln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10"/>
              <p:cNvSpPr/>
              <p:nvPr/>
            </p:nvSpPr>
            <p:spPr>
              <a:xfrm flipH="1">
                <a:off x="8964037" y="4041510"/>
                <a:ext cx="144043" cy="61429"/>
              </a:xfrm>
              <a:custGeom>
                <a:avLst/>
                <a:gdLst/>
                <a:ahLst/>
                <a:cxnLst/>
                <a:rect l="l" t="t" r="r" b="b"/>
                <a:pathLst>
                  <a:path w="4338" h="1850" fill="none" extrusionOk="0">
                    <a:moveTo>
                      <a:pt x="4338" y="1850"/>
                    </a:moveTo>
                    <a:lnTo>
                      <a:pt x="1" y="1"/>
                    </a:lnTo>
                  </a:path>
                </a:pathLst>
              </a:custGeom>
              <a:noFill/>
              <a:ln w="9700" cap="rnd" cmpd="sng">
                <a:solidFill>
                  <a:srgbClr val="FFFFFF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10"/>
              <p:cNvSpPr/>
              <p:nvPr/>
            </p:nvSpPr>
            <p:spPr>
              <a:xfrm flipH="1">
                <a:off x="9142913" y="4012721"/>
                <a:ext cx="20487" cy="760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29" fill="none" extrusionOk="0">
                    <a:moveTo>
                      <a:pt x="617" y="229"/>
                    </a:moveTo>
                    <a:lnTo>
                      <a:pt x="0" y="0"/>
                    </a:lnTo>
                  </a:path>
                </a:pathLst>
              </a:custGeom>
              <a:noFill/>
              <a:ln w="9700" cap="rnd" cmpd="sng">
                <a:solidFill>
                  <a:srgbClr val="FFFFFF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" name="Google Shape;443;p13"/>
          <p:cNvGrpSpPr/>
          <p:nvPr/>
        </p:nvGrpSpPr>
        <p:grpSpPr>
          <a:xfrm>
            <a:off x="4552896" y="-248818"/>
            <a:ext cx="6437439" cy="5055935"/>
            <a:chOff x="1367400" y="1176700"/>
            <a:chExt cx="4985625" cy="2814325"/>
          </a:xfrm>
        </p:grpSpPr>
        <p:sp>
          <p:nvSpPr>
            <p:cNvPr id="444" name="Google Shape;444;p13"/>
            <p:cNvSpPr/>
            <p:nvPr/>
          </p:nvSpPr>
          <p:spPr>
            <a:xfrm>
              <a:off x="1367400" y="1176700"/>
              <a:ext cx="4985625" cy="2673425"/>
            </a:xfrm>
            <a:custGeom>
              <a:avLst/>
              <a:gdLst/>
              <a:ahLst/>
              <a:cxnLst/>
              <a:rect l="l" t="t" r="r" b="b"/>
              <a:pathLst>
                <a:path w="199425" h="106937" extrusionOk="0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lnTo>
                    <a:pt x="134829" y="79957"/>
                  </a:lnTo>
                  <a:cubicBezTo>
                    <a:pt x="145055" y="106937"/>
                    <a:pt x="166534" y="79569"/>
                    <a:pt x="170460" y="72995"/>
                  </a:cubicBezTo>
                  <a:lnTo>
                    <a:pt x="170460" y="72995"/>
                  </a:lnTo>
                  <a:cubicBezTo>
                    <a:pt x="179818" y="57337"/>
                    <a:pt x="199425" y="31431"/>
                    <a:pt x="198558" y="0"/>
                  </a:cubicBezTo>
                  <a:lnTo>
                    <a:pt x="1985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4369500" y="1176700"/>
              <a:ext cx="1983525" cy="2192375"/>
            </a:xfrm>
            <a:custGeom>
              <a:avLst/>
              <a:gdLst/>
              <a:ahLst/>
              <a:cxnLst/>
              <a:rect l="l" t="t" r="r" b="b"/>
              <a:pathLst>
                <a:path w="79341" h="87695" extrusionOk="0">
                  <a:moveTo>
                    <a:pt x="0" y="0"/>
                  </a:moveTo>
                  <a:cubicBezTo>
                    <a:pt x="14449" y="28509"/>
                    <a:pt x="59118" y="55603"/>
                    <a:pt x="27368" y="81669"/>
                  </a:cubicBezTo>
                  <a:lnTo>
                    <a:pt x="36977" y="87695"/>
                  </a:lnTo>
                  <a:cubicBezTo>
                    <a:pt x="43254" y="83175"/>
                    <a:pt x="48595" y="75963"/>
                    <a:pt x="50376" y="72995"/>
                  </a:cubicBezTo>
                  <a:cubicBezTo>
                    <a:pt x="59734" y="57337"/>
                    <a:pt x="79341" y="31431"/>
                    <a:pt x="78474" y="0"/>
                  </a:cubicBezTo>
                  <a:close/>
                </a:path>
              </a:pathLst>
            </a:custGeom>
            <a:solidFill>
              <a:srgbClr val="424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1367400" y="1176700"/>
              <a:ext cx="4035525" cy="2814325"/>
            </a:xfrm>
            <a:custGeom>
              <a:avLst/>
              <a:gdLst/>
              <a:ahLst/>
              <a:cxnLst/>
              <a:rect l="l" t="t" r="r" b="b"/>
              <a:pathLst>
                <a:path w="161421" h="112573" extrusionOk="0">
                  <a:moveTo>
                    <a:pt x="0" y="0"/>
                  </a:moveTo>
                  <a:cubicBezTo>
                    <a:pt x="20429" y="41793"/>
                    <a:pt x="122253" y="52247"/>
                    <a:pt x="134829" y="79957"/>
                  </a:cubicBezTo>
                  <a:cubicBezTo>
                    <a:pt x="142686" y="100646"/>
                    <a:pt x="151721" y="112572"/>
                    <a:pt x="157623" y="112572"/>
                  </a:cubicBezTo>
                  <a:cubicBezTo>
                    <a:pt x="159111" y="112572"/>
                    <a:pt x="160400" y="111814"/>
                    <a:pt x="161421" y="110246"/>
                  </a:cubicBezTo>
                  <a:cubicBezTo>
                    <a:pt x="151560" y="35242"/>
                    <a:pt x="52590" y="33531"/>
                    <a:pt x="42227" y="0"/>
                  </a:cubicBezTo>
                  <a:close/>
                </a:path>
              </a:pathLst>
            </a:custGeom>
            <a:solidFill>
              <a:srgbClr val="4240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Google Shape;44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13"/>
          <p:cNvSpPr txBox="1">
            <a:spLocks noGrp="1"/>
          </p:cNvSpPr>
          <p:nvPr>
            <p:ph type="title" idx="2"/>
          </p:nvPr>
        </p:nvSpPr>
        <p:spPr>
          <a:xfrm>
            <a:off x="719988" y="1958563"/>
            <a:ext cx="24744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9" name="Google Shape;449;p13"/>
          <p:cNvSpPr txBox="1">
            <a:spLocks noGrp="1"/>
          </p:cNvSpPr>
          <p:nvPr>
            <p:ph type="subTitle" idx="1"/>
          </p:nvPr>
        </p:nvSpPr>
        <p:spPr>
          <a:xfrm>
            <a:off x="719988" y="2373550"/>
            <a:ext cx="247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13"/>
          <p:cNvSpPr txBox="1">
            <a:spLocks noGrp="1"/>
          </p:cNvSpPr>
          <p:nvPr>
            <p:ph type="title" idx="3"/>
          </p:nvPr>
        </p:nvSpPr>
        <p:spPr>
          <a:xfrm>
            <a:off x="3859013" y="1958563"/>
            <a:ext cx="26991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1" name="Google Shape;451;p13"/>
          <p:cNvSpPr txBox="1">
            <a:spLocks noGrp="1"/>
          </p:cNvSpPr>
          <p:nvPr>
            <p:ph type="subTitle" idx="4"/>
          </p:nvPr>
        </p:nvSpPr>
        <p:spPr>
          <a:xfrm>
            <a:off x="3971363" y="2373550"/>
            <a:ext cx="247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13"/>
          <p:cNvSpPr txBox="1">
            <a:spLocks noGrp="1"/>
          </p:cNvSpPr>
          <p:nvPr>
            <p:ph type="title" idx="5"/>
          </p:nvPr>
        </p:nvSpPr>
        <p:spPr>
          <a:xfrm>
            <a:off x="719988" y="3616225"/>
            <a:ext cx="24744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3" name="Google Shape;453;p13"/>
          <p:cNvSpPr txBox="1">
            <a:spLocks noGrp="1"/>
          </p:cNvSpPr>
          <p:nvPr>
            <p:ph type="subTitle" idx="6"/>
          </p:nvPr>
        </p:nvSpPr>
        <p:spPr>
          <a:xfrm>
            <a:off x="719988" y="4030800"/>
            <a:ext cx="247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13"/>
          <p:cNvSpPr txBox="1">
            <a:spLocks noGrp="1"/>
          </p:cNvSpPr>
          <p:nvPr>
            <p:ph type="title" idx="7"/>
          </p:nvPr>
        </p:nvSpPr>
        <p:spPr>
          <a:xfrm>
            <a:off x="3971363" y="3616225"/>
            <a:ext cx="24744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5" name="Google Shape;455;p13"/>
          <p:cNvSpPr txBox="1">
            <a:spLocks noGrp="1"/>
          </p:cNvSpPr>
          <p:nvPr>
            <p:ph type="subTitle" idx="8"/>
          </p:nvPr>
        </p:nvSpPr>
        <p:spPr>
          <a:xfrm>
            <a:off x="3971363" y="4030800"/>
            <a:ext cx="247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13"/>
          <p:cNvSpPr txBox="1">
            <a:spLocks noGrp="1"/>
          </p:cNvSpPr>
          <p:nvPr>
            <p:ph type="title" idx="9" hasCustomPrompt="1"/>
          </p:nvPr>
        </p:nvSpPr>
        <p:spPr>
          <a:xfrm>
            <a:off x="1600338" y="1543575"/>
            <a:ext cx="7137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7" name="Google Shape;457;p13"/>
          <p:cNvSpPr txBox="1">
            <a:spLocks noGrp="1"/>
          </p:cNvSpPr>
          <p:nvPr>
            <p:ph type="title" idx="13" hasCustomPrompt="1"/>
          </p:nvPr>
        </p:nvSpPr>
        <p:spPr>
          <a:xfrm>
            <a:off x="1600338" y="3201652"/>
            <a:ext cx="7137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8" name="Google Shape;458;p13"/>
          <p:cNvSpPr txBox="1">
            <a:spLocks noGrp="1"/>
          </p:cNvSpPr>
          <p:nvPr>
            <p:ph type="title" idx="14" hasCustomPrompt="1"/>
          </p:nvPr>
        </p:nvSpPr>
        <p:spPr>
          <a:xfrm>
            <a:off x="4851713" y="1543575"/>
            <a:ext cx="7137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59" name="Google Shape;459;p13"/>
          <p:cNvSpPr txBox="1">
            <a:spLocks noGrp="1"/>
          </p:cNvSpPr>
          <p:nvPr>
            <p:ph type="title" idx="15" hasCustomPrompt="1"/>
          </p:nvPr>
        </p:nvSpPr>
        <p:spPr>
          <a:xfrm>
            <a:off x="4851713" y="3201652"/>
            <a:ext cx="7137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0" name="Google Shape;460;p13"/>
          <p:cNvSpPr/>
          <p:nvPr/>
        </p:nvSpPr>
        <p:spPr>
          <a:xfrm>
            <a:off x="11296275" y="-16300"/>
            <a:ext cx="41125" cy="49675"/>
          </a:xfrm>
          <a:custGeom>
            <a:avLst/>
            <a:gdLst/>
            <a:ahLst/>
            <a:cxnLst/>
            <a:rect l="l" t="t" r="r" b="b"/>
            <a:pathLst>
              <a:path w="1645" h="1987" extrusionOk="0">
                <a:moveTo>
                  <a:pt x="822" y="1"/>
                </a:moveTo>
                <a:cubicBezTo>
                  <a:pt x="822" y="754"/>
                  <a:pt x="1" y="982"/>
                  <a:pt x="1" y="982"/>
                </a:cubicBezTo>
                <a:cubicBezTo>
                  <a:pt x="1" y="982"/>
                  <a:pt x="822" y="1233"/>
                  <a:pt x="822" y="1987"/>
                </a:cubicBezTo>
                <a:cubicBezTo>
                  <a:pt x="822" y="1233"/>
                  <a:pt x="1644" y="982"/>
                  <a:pt x="1644" y="982"/>
                </a:cubicBezTo>
                <a:cubicBezTo>
                  <a:pt x="1644" y="982"/>
                  <a:pt x="822" y="754"/>
                  <a:pt x="8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14"/>
          <p:cNvSpPr/>
          <p:nvPr/>
        </p:nvSpPr>
        <p:spPr>
          <a:xfrm rot="10800000">
            <a:off x="-1105553" y="-79"/>
            <a:ext cx="5331132" cy="5143674"/>
          </a:xfrm>
          <a:custGeom>
            <a:avLst/>
            <a:gdLst/>
            <a:ahLst/>
            <a:cxnLst/>
            <a:rect l="l" t="t" r="r" b="b"/>
            <a:pathLst>
              <a:path w="206433" h="190295" extrusionOk="0">
                <a:moveTo>
                  <a:pt x="22050" y="0"/>
                </a:moveTo>
                <a:cubicBezTo>
                  <a:pt x="22050" y="0"/>
                  <a:pt x="0" y="36406"/>
                  <a:pt x="40424" y="70348"/>
                </a:cubicBezTo>
                <a:cubicBezTo>
                  <a:pt x="71352" y="96323"/>
                  <a:pt x="91690" y="165529"/>
                  <a:pt x="72836" y="190294"/>
                </a:cubicBezTo>
                <a:lnTo>
                  <a:pt x="206433" y="190294"/>
                </a:lnTo>
                <a:lnTo>
                  <a:pt x="20643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14"/>
          <p:cNvSpPr/>
          <p:nvPr/>
        </p:nvSpPr>
        <p:spPr>
          <a:xfrm rot="10800000">
            <a:off x="-1105442" y="-79"/>
            <a:ext cx="5331021" cy="5143674"/>
          </a:xfrm>
          <a:custGeom>
            <a:avLst/>
            <a:gdLst/>
            <a:ahLst/>
            <a:cxnLst/>
            <a:rect l="l" t="t" r="r" b="b"/>
            <a:pathLst>
              <a:path w="206433" h="190295" extrusionOk="0">
                <a:moveTo>
                  <a:pt x="22050" y="0"/>
                </a:moveTo>
                <a:cubicBezTo>
                  <a:pt x="22050" y="0"/>
                  <a:pt x="0" y="36406"/>
                  <a:pt x="40424" y="70348"/>
                </a:cubicBezTo>
                <a:cubicBezTo>
                  <a:pt x="71352" y="96323"/>
                  <a:pt x="91690" y="165529"/>
                  <a:pt x="72836" y="190294"/>
                </a:cubicBezTo>
                <a:lnTo>
                  <a:pt x="206433" y="190294"/>
                </a:lnTo>
                <a:lnTo>
                  <a:pt x="206433" y="41428"/>
                </a:lnTo>
                <a:cubicBezTo>
                  <a:pt x="195659" y="33290"/>
                  <a:pt x="181069" y="29126"/>
                  <a:pt x="166086" y="29126"/>
                </a:cubicBezTo>
                <a:cubicBezTo>
                  <a:pt x="157579" y="29126"/>
                  <a:pt x="148944" y="30468"/>
                  <a:pt x="140810" y="33188"/>
                </a:cubicBezTo>
                <a:cubicBezTo>
                  <a:pt x="136525" y="34619"/>
                  <a:pt x="132657" y="35260"/>
                  <a:pt x="129120" y="35260"/>
                </a:cubicBezTo>
                <a:cubicBezTo>
                  <a:pt x="108896" y="35260"/>
                  <a:pt x="99447" y="14298"/>
                  <a:pt x="84294" y="0"/>
                </a:cubicBezTo>
                <a:close/>
              </a:path>
            </a:pathLst>
          </a:custGeom>
          <a:solidFill>
            <a:srgbClr val="42407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14"/>
          <p:cNvSpPr txBox="1">
            <a:spLocks noGrp="1"/>
          </p:cNvSpPr>
          <p:nvPr>
            <p:ph type="title"/>
          </p:nvPr>
        </p:nvSpPr>
        <p:spPr>
          <a:xfrm>
            <a:off x="2419350" y="445025"/>
            <a:ext cx="60045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14"/>
          <p:cNvSpPr txBox="1">
            <a:spLocks noGrp="1"/>
          </p:cNvSpPr>
          <p:nvPr>
            <p:ph type="title" idx="2"/>
          </p:nvPr>
        </p:nvSpPr>
        <p:spPr>
          <a:xfrm>
            <a:off x="5943600" y="2530263"/>
            <a:ext cx="20235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6" name="Google Shape;466;p14"/>
          <p:cNvSpPr txBox="1">
            <a:spLocks noGrp="1"/>
          </p:cNvSpPr>
          <p:nvPr>
            <p:ph type="subTitle" idx="1"/>
          </p:nvPr>
        </p:nvSpPr>
        <p:spPr>
          <a:xfrm>
            <a:off x="5943600" y="2840563"/>
            <a:ext cx="2023500" cy="71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7" name="Google Shape;467;p14"/>
          <p:cNvSpPr txBox="1">
            <a:spLocks noGrp="1"/>
          </p:cNvSpPr>
          <p:nvPr>
            <p:ph type="title" idx="3"/>
          </p:nvPr>
        </p:nvSpPr>
        <p:spPr>
          <a:xfrm>
            <a:off x="5943600" y="3697625"/>
            <a:ext cx="20235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8" name="Google Shape;468;p14"/>
          <p:cNvSpPr txBox="1">
            <a:spLocks noGrp="1"/>
          </p:cNvSpPr>
          <p:nvPr>
            <p:ph type="subTitle" idx="4"/>
          </p:nvPr>
        </p:nvSpPr>
        <p:spPr>
          <a:xfrm>
            <a:off x="5943604" y="4007925"/>
            <a:ext cx="2023500" cy="71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14"/>
          <p:cNvSpPr txBox="1">
            <a:spLocks noGrp="1"/>
          </p:cNvSpPr>
          <p:nvPr>
            <p:ph type="title" idx="5"/>
          </p:nvPr>
        </p:nvSpPr>
        <p:spPr>
          <a:xfrm>
            <a:off x="5943600" y="1362925"/>
            <a:ext cx="20235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0" name="Google Shape;470;p14"/>
          <p:cNvSpPr txBox="1">
            <a:spLocks noGrp="1"/>
          </p:cNvSpPr>
          <p:nvPr>
            <p:ph type="subTitle" idx="6"/>
          </p:nvPr>
        </p:nvSpPr>
        <p:spPr>
          <a:xfrm>
            <a:off x="5943606" y="1673225"/>
            <a:ext cx="2023500" cy="71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6"/>
          <p:cNvSpPr txBox="1">
            <a:spLocks noGrp="1"/>
          </p:cNvSpPr>
          <p:nvPr>
            <p:ph type="title"/>
          </p:nvPr>
        </p:nvSpPr>
        <p:spPr>
          <a:xfrm flipH="1">
            <a:off x="719625" y="445025"/>
            <a:ext cx="51441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03" name="Google Shape;503;p16"/>
          <p:cNvSpPr txBox="1">
            <a:spLocks noGrp="1"/>
          </p:cNvSpPr>
          <p:nvPr>
            <p:ph type="title" idx="2"/>
          </p:nvPr>
        </p:nvSpPr>
        <p:spPr>
          <a:xfrm flipH="1">
            <a:off x="3483599" y="1899775"/>
            <a:ext cx="21768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4" name="Google Shape;504;p16"/>
          <p:cNvSpPr txBox="1">
            <a:spLocks noGrp="1"/>
          </p:cNvSpPr>
          <p:nvPr>
            <p:ph type="subTitle" idx="1"/>
          </p:nvPr>
        </p:nvSpPr>
        <p:spPr>
          <a:xfrm flipH="1">
            <a:off x="3483588" y="2254178"/>
            <a:ext cx="2176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16"/>
          <p:cNvSpPr txBox="1">
            <a:spLocks noGrp="1"/>
          </p:cNvSpPr>
          <p:nvPr>
            <p:ph type="title" idx="3"/>
          </p:nvPr>
        </p:nvSpPr>
        <p:spPr>
          <a:xfrm flipH="1">
            <a:off x="719734" y="1899775"/>
            <a:ext cx="21765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6" name="Google Shape;506;p16"/>
          <p:cNvSpPr txBox="1">
            <a:spLocks noGrp="1"/>
          </p:cNvSpPr>
          <p:nvPr>
            <p:ph type="subTitle" idx="4"/>
          </p:nvPr>
        </p:nvSpPr>
        <p:spPr>
          <a:xfrm flipH="1">
            <a:off x="719613" y="2254175"/>
            <a:ext cx="2176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7" name="Google Shape;507;p16"/>
          <p:cNvSpPr txBox="1">
            <a:spLocks noGrp="1"/>
          </p:cNvSpPr>
          <p:nvPr>
            <p:ph type="title" idx="5"/>
          </p:nvPr>
        </p:nvSpPr>
        <p:spPr>
          <a:xfrm flipH="1">
            <a:off x="3483600" y="3765747"/>
            <a:ext cx="21768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8" name="Google Shape;508;p16"/>
          <p:cNvSpPr txBox="1">
            <a:spLocks noGrp="1"/>
          </p:cNvSpPr>
          <p:nvPr>
            <p:ph type="subTitle" idx="6"/>
          </p:nvPr>
        </p:nvSpPr>
        <p:spPr>
          <a:xfrm flipH="1">
            <a:off x="3483600" y="4119747"/>
            <a:ext cx="2176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09" name="Google Shape;509;p16"/>
          <p:cNvSpPr txBox="1">
            <a:spLocks noGrp="1"/>
          </p:cNvSpPr>
          <p:nvPr>
            <p:ph type="title" idx="7"/>
          </p:nvPr>
        </p:nvSpPr>
        <p:spPr>
          <a:xfrm flipH="1">
            <a:off x="720049" y="3765747"/>
            <a:ext cx="21765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0" name="Google Shape;510;p16"/>
          <p:cNvSpPr txBox="1">
            <a:spLocks noGrp="1"/>
          </p:cNvSpPr>
          <p:nvPr>
            <p:ph type="subTitle" idx="8"/>
          </p:nvPr>
        </p:nvSpPr>
        <p:spPr>
          <a:xfrm flipH="1">
            <a:off x="720049" y="4119747"/>
            <a:ext cx="21765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11" name="Google Shape;511;p16"/>
          <p:cNvSpPr txBox="1">
            <a:spLocks noGrp="1"/>
          </p:cNvSpPr>
          <p:nvPr>
            <p:ph type="title" idx="9"/>
          </p:nvPr>
        </p:nvSpPr>
        <p:spPr>
          <a:xfrm flipH="1">
            <a:off x="6247025" y="1899775"/>
            <a:ext cx="21768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2" name="Google Shape;512;p16"/>
          <p:cNvSpPr txBox="1">
            <a:spLocks noGrp="1"/>
          </p:cNvSpPr>
          <p:nvPr>
            <p:ph type="subTitle" idx="13"/>
          </p:nvPr>
        </p:nvSpPr>
        <p:spPr>
          <a:xfrm flipH="1">
            <a:off x="6247014" y="2254182"/>
            <a:ext cx="2176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16"/>
          <p:cNvSpPr txBox="1">
            <a:spLocks noGrp="1"/>
          </p:cNvSpPr>
          <p:nvPr>
            <p:ph type="title" idx="14"/>
          </p:nvPr>
        </p:nvSpPr>
        <p:spPr>
          <a:xfrm flipH="1">
            <a:off x="6247025" y="3765747"/>
            <a:ext cx="21768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4" name="Google Shape;514;p16"/>
          <p:cNvSpPr txBox="1">
            <a:spLocks noGrp="1"/>
          </p:cNvSpPr>
          <p:nvPr>
            <p:ph type="subTitle" idx="15"/>
          </p:nvPr>
        </p:nvSpPr>
        <p:spPr>
          <a:xfrm flipH="1">
            <a:off x="6247025" y="4119746"/>
            <a:ext cx="21768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16"/>
          <p:cNvSpPr/>
          <p:nvPr/>
        </p:nvSpPr>
        <p:spPr>
          <a:xfrm flipH="1">
            <a:off x="3483598" y="0"/>
            <a:ext cx="5660444" cy="1046784"/>
          </a:xfrm>
          <a:custGeom>
            <a:avLst/>
            <a:gdLst/>
            <a:ahLst/>
            <a:cxnLst/>
            <a:rect l="l" t="t" r="r" b="b"/>
            <a:pathLst>
              <a:path w="86687" h="16031" extrusionOk="0">
                <a:moveTo>
                  <a:pt x="86545" y="1"/>
                </a:moveTo>
                <a:cubicBezTo>
                  <a:pt x="86497" y="1"/>
                  <a:pt x="86437" y="1"/>
                  <a:pt x="86365" y="2"/>
                </a:cubicBezTo>
                <a:lnTo>
                  <a:pt x="86686" y="2"/>
                </a:lnTo>
                <a:cubicBezTo>
                  <a:pt x="86686" y="2"/>
                  <a:pt x="86640" y="1"/>
                  <a:pt x="86545" y="1"/>
                </a:cubicBezTo>
                <a:close/>
                <a:moveTo>
                  <a:pt x="0" y="2"/>
                </a:moveTo>
                <a:lnTo>
                  <a:pt x="0" y="15909"/>
                </a:lnTo>
                <a:cubicBezTo>
                  <a:pt x="0" y="15909"/>
                  <a:pt x="1537" y="16030"/>
                  <a:pt x="4325" y="16030"/>
                </a:cubicBezTo>
                <a:cubicBezTo>
                  <a:pt x="11718" y="16030"/>
                  <a:pt x="27909" y="15174"/>
                  <a:pt x="47594" y="8923"/>
                </a:cubicBezTo>
                <a:cubicBezTo>
                  <a:pt x="73781" y="611"/>
                  <a:pt x="84454" y="34"/>
                  <a:pt x="86365" y="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" name="Google Shape;516;p16"/>
          <p:cNvGrpSpPr/>
          <p:nvPr/>
        </p:nvGrpSpPr>
        <p:grpSpPr>
          <a:xfrm>
            <a:off x="4343852" y="19319"/>
            <a:ext cx="4951992" cy="952953"/>
            <a:chOff x="4343852" y="19319"/>
            <a:chExt cx="4951992" cy="952953"/>
          </a:xfrm>
        </p:grpSpPr>
        <p:sp>
          <p:nvSpPr>
            <p:cNvPr id="517" name="Google Shape;517;p16"/>
            <p:cNvSpPr/>
            <p:nvPr/>
          </p:nvSpPr>
          <p:spPr>
            <a:xfrm flipH="1">
              <a:off x="8748869" y="465386"/>
              <a:ext cx="193481" cy="191021"/>
            </a:xfrm>
            <a:custGeom>
              <a:avLst/>
              <a:gdLst/>
              <a:ahLst/>
              <a:cxnLst/>
              <a:rect l="l" t="t" r="r" b="b"/>
              <a:pathLst>
                <a:path w="7158" h="7067" extrusionOk="0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6"/>
            <p:cNvSpPr/>
            <p:nvPr/>
          </p:nvSpPr>
          <p:spPr>
            <a:xfrm flipH="1">
              <a:off x="8477933" y="76708"/>
              <a:ext cx="131771" cy="12620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6"/>
            <p:cNvSpPr/>
            <p:nvPr/>
          </p:nvSpPr>
          <p:spPr>
            <a:xfrm flipH="1">
              <a:off x="8376040" y="400219"/>
              <a:ext cx="54330" cy="7652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6"/>
            <p:cNvSpPr/>
            <p:nvPr/>
          </p:nvSpPr>
          <p:spPr>
            <a:xfrm flipH="1">
              <a:off x="7622095" y="71846"/>
              <a:ext cx="131771" cy="12620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 flipH="1">
              <a:off x="7048742" y="101329"/>
              <a:ext cx="54349" cy="76941"/>
            </a:xfrm>
            <a:custGeom>
              <a:avLst/>
              <a:gdLst/>
              <a:ahLst/>
              <a:cxnLst/>
              <a:rect l="l" t="t" r="r" b="b"/>
              <a:pathLst>
                <a:path w="1758" h="2489" extrusionOk="0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 flipH="1">
              <a:off x="7817127" y="845506"/>
              <a:ext cx="54330" cy="7652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 flipH="1">
              <a:off x="6671944" y="427873"/>
              <a:ext cx="193481" cy="191021"/>
            </a:xfrm>
            <a:custGeom>
              <a:avLst/>
              <a:gdLst/>
              <a:ahLst/>
              <a:cxnLst/>
              <a:rect l="l" t="t" r="r" b="b"/>
              <a:pathLst>
                <a:path w="7158" h="7067" extrusionOk="0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 flipH="1">
              <a:off x="8145290" y="46219"/>
              <a:ext cx="54330" cy="7652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 flipH="1">
              <a:off x="8888015" y="163756"/>
              <a:ext cx="54330" cy="7652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 flipH="1">
              <a:off x="8748877" y="904994"/>
              <a:ext cx="47519" cy="67278"/>
            </a:xfrm>
            <a:custGeom>
              <a:avLst/>
              <a:gdLst/>
              <a:ahLst/>
              <a:cxnLst/>
              <a:rect l="l" t="t" r="r" b="b"/>
              <a:pathLst>
                <a:path w="1758" h="2489" extrusionOk="0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 flipH="1">
              <a:off x="6538395" y="46221"/>
              <a:ext cx="131771" cy="12620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8" name="Google Shape;528;p16"/>
            <p:cNvGrpSpPr/>
            <p:nvPr/>
          </p:nvGrpSpPr>
          <p:grpSpPr>
            <a:xfrm rot="4782693" flipH="1">
              <a:off x="5193742" y="46295"/>
              <a:ext cx="169069" cy="177313"/>
              <a:chOff x="4298580" y="207227"/>
              <a:chExt cx="169073" cy="177317"/>
            </a:xfrm>
          </p:grpSpPr>
          <p:sp>
            <p:nvSpPr>
              <p:cNvPr id="529" name="Google Shape;529;p16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302" extrusionOk="0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16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2763" extrusionOk="0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16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090" extrusionOk="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16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3219" extrusionOk="0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16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1727" extrusionOk="0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16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474" extrusionOk="0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5" name="Google Shape;535;p16"/>
            <p:cNvSpPr/>
            <p:nvPr/>
          </p:nvSpPr>
          <p:spPr>
            <a:xfrm flipH="1">
              <a:off x="4626970" y="30621"/>
              <a:ext cx="131771" cy="12620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 flipH="1">
              <a:off x="5905957" y="285736"/>
              <a:ext cx="193481" cy="191021"/>
            </a:xfrm>
            <a:custGeom>
              <a:avLst/>
              <a:gdLst/>
              <a:ahLst/>
              <a:cxnLst/>
              <a:rect l="l" t="t" r="r" b="b"/>
              <a:pathLst>
                <a:path w="7158" h="7067" extrusionOk="0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 flipH="1">
              <a:off x="6484052" y="332394"/>
              <a:ext cx="54330" cy="7652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 flipH="1">
              <a:off x="6099452" y="75681"/>
              <a:ext cx="47519" cy="67278"/>
            </a:xfrm>
            <a:custGeom>
              <a:avLst/>
              <a:gdLst/>
              <a:ahLst/>
              <a:cxnLst/>
              <a:rect l="l" t="t" r="r" b="b"/>
              <a:pathLst>
                <a:path w="1758" h="2489" extrusionOk="0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 flipH="1">
              <a:off x="5570540" y="260494"/>
              <a:ext cx="54330" cy="7652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 flipH="1">
              <a:off x="4940177" y="96694"/>
              <a:ext cx="54330" cy="7652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1" name="Google Shape;541;p16"/>
            <p:cNvGrpSpPr/>
            <p:nvPr/>
          </p:nvGrpSpPr>
          <p:grpSpPr>
            <a:xfrm rot="8100000" flipH="1">
              <a:off x="7012710" y="339484"/>
              <a:ext cx="275190" cy="229969"/>
              <a:chOff x="1192779" y="389220"/>
              <a:chExt cx="275192" cy="229971"/>
            </a:xfrm>
          </p:grpSpPr>
          <p:sp>
            <p:nvSpPr>
              <p:cNvPr id="542" name="Google Shape;542;p16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420" extrusionOk="0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16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avLst/>
                <a:gdLst/>
                <a:ahLst/>
                <a:cxnLst/>
                <a:rect l="l" t="t" r="r" b="b"/>
                <a:pathLst>
                  <a:path w="1873" h="1873" extrusionOk="0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16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1142" extrusionOk="0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16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0" extrusionOk="0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6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472" extrusionOk="0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6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2664" extrusionOk="0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8" name="Google Shape;548;p16"/>
            <p:cNvSpPr/>
            <p:nvPr/>
          </p:nvSpPr>
          <p:spPr>
            <a:xfrm flipH="1">
              <a:off x="8244270" y="772021"/>
              <a:ext cx="131771" cy="12620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 rot="-2283040" flipH="1">
              <a:off x="7342042" y="731018"/>
              <a:ext cx="54330" cy="76521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 flipH="1">
              <a:off x="4343852" y="19319"/>
              <a:ext cx="47519" cy="67278"/>
            </a:xfrm>
            <a:custGeom>
              <a:avLst/>
              <a:gdLst/>
              <a:ahLst/>
              <a:cxnLst/>
              <a:rect l="l" t="t" r="r" b="b"/>
              <a:pathLst>
                <a:path w="1758" h="2489" extrusionOk="0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 flipH="1">
              <a:off x="5624815" y="55481"/>
              <a:ext cx="47519" cy="67278"/>
            </a:xfrm>
            <a:custGeom>
              <a:avLst/>
              <a:gdLst/>
              <a:ahLst/>
              <a:cxnLst/>
              <a:rect l="l" t="t" r="r" b="b"/>
              <a:pathLst>
                <a:path w="1758" h="2489" extrusionOk="0">
                  <a:moveTo>
                    <a:pt x="1027" y="1"/>
                  </a:moveTo>
                  <a:lnTo>
                    <a:pt x="822" y="389"/>
                  </a:lnTo>
                  <a:cubicBezTo>
                    <a:pt x="708" y="594"/>
                    <a:pt x="480" y="845"/>
                    <a:pt x="320" y="959"/>
                  </a:cubicBezTo>
                  <a:lnTo>
                    <a:pt x="0" y="1142"/>
                  </a:lnTo>
                  <a:lnTo>
                    <a:pt x="251" y="1393"/>
                  </a:lnTo>
                  <a:cubicBezTo>
                    <a:pt x="411" y="1530"/>
                    <a:pt x="571" y="1827"/>
                    <a:pt x="639" y="2055"/>
                  </a:cubicBezTo>
                  <a:lnTo>
                    <a:pt x="731" y="2489"/>
                  </a:lnTo>
                  <a:lnTo>
                    <a:pt x="936" y="2101"/>
                  </a:lnTo>
                  <a:cubicBezTo>
                    <a:pt x="1050" y="1895"/>
                    <a:pt x="1278" y="1621"/>
                    <a:pt x="1461" y="1530"/>
                  </a:cubicBezTo>
                  <a:lnTo>
                    <a:pt x="1758" y="1347"/>
                  </a:lnTo>
                  <a:lnTo>
                    <a:pt x="1507" y="1096"/>
                  </a:lnTo>
                  <a:cubicBezTo>
                    <a:pt x="1370" y="959"/>
                    <a:pt x="1187" y="640"/>
                    <a:pt x="1142" y="412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2" name="Google Shape;552;p16"/>
            <p:cNvGrpSpPr/>
            <p:nvPr/>
          </p:nvGrpSpPr>
          <p:grpSpPr>
            <a:xfrm rot="-3959737" flipH="1">
              <a:off x="8997237" y="484561"/>
              <a:ext cx="275188" cy="229968"/>
              <a:chOff x="1192779" y="389220"/>
              <a:chExt cx="275192" cy="229971"/>
            </a:xfrm>
          </p:grpSpPr>
          <p:sp>
            <p:nvSpPr>
              <p:cNvPr id="553" name="Google Shape;553;p16"/>
              <p:cNvSpPr/>
              <p:nvPr/>
            </p:nvSpPr>
            <p:spPr>
              <a:xfrm>
                <a:off x="1406857" y="549643"/>
                <a:ext cx="58033" cy="65413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420" extrusionOk="0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1197699" y="502746"/>
                <a:ext cx="50627" cy="50627"/>
              </a:xfrm>
              <a:custGeom>
                <a:avLst/>
                <a:gdLst/>
                <a:ahLst/>
                <a:cxnLst/>
                <a:rect l="l" t="t" r="r" b="b"/>
                <a:pathLst>
                  <a:path w="1873" h="1873" extrusionOk="0">
                    <a:moveTo>
                      <a:pt x="914" y="1"/>
                    </a:moveTo>
                    <a:cubicBezTo>
                      <a:pt x="845" y="1"/>
                      <a:pt x="754" y="24"/>
                      <a:pt x="685" y="46"/>
                    </a:cubicBezTo>
                    <a:cubicBezTo>
                      <a:pt x="640" y="46"/>
                      <a:pt x="571" y="69"/>
                      <a:pt x="503" y="115"/>
                    </a:cubicBezTo>
                    <a:cubicBezTo>
                      <a:pt x="480" y="138"/>
                      <a:pt x="457" y="138"/>
                      <a:pt x="457" y="161"/>
                    </a:cubicBezTo>
                    <a:cubicBezTo>
                      <a:pt x="434" y="183"/>
                      <a:pt x="412" y="206"/>
                      <a:pt x="389" y="206"/>
                    </a:cubicBezTo>
                    <a:cubicBezTo>
                      <a:pt x="366" y="229"/>
                      <a:pt x="366" y="229"/>
                      <a:pt x="343" y="252"/>
                    </a:cubicBezTo>
                    <a:cubicBezTo>
                      <a:pt x="275" y="298"/>
                      <a:pt x="229" y="343"/>
                      <a:pt x="206" y="412"/>
                    </a:cubicBezTo>
                    <a:cubicBezTo>
                      <a:pt x="115" y="480"/>
                      <a:pt x="69" y="594"/>
                      <a:pt x="46" y="686"/>
                    </a:cubicBezTo>
                    <a:cubicBezTo>
                      <a:pt x="24" y="754"/>
                      <a:pt x="24" y="822"/>
                      <a:pt x="24" y="891"/>
                    </a:cubicBezTo>
                    <a:cubicBezTo>
                      <a:pt x="24" y="1005"/>
                      <a:pt x="1" y="1119"/>
                      <a:pt x="46" y="1233"/>
                    </a:cubicBezTo>
                    <a:cubicBezTo>
                      <a:pt x="115" y="1416"/>
                      <a:pt x="229" y="1576"/>
                      <a:pt x="389" y="1713"/>
                    </a:cubicBezTo>
                    <a:cubicBezTo>
                      <a:pt x="480" y="1758"/>
                      <a:pt x="594" y="1827"/>
                      <a:pt x="708" y="1850"/>
                    </a:cubicBezTo>
                    <a:cubicBezTo>
                      <a:pt x="822" y="1872"/>
                      <a:pt x="914" y="1872"/>
                      <a:pt x="1005" y="1872"/>
                    </a:cubicBezTo>
                    <a:cubicBezTo>
                      <a:pt x="1051" y="1872"/>
                      <a:pt x="1096" y="1850"/>
                      <a:pt x="1142" y="1850"/>
                    </a:cubicBezTo>
                    <a:cubicBezTo>
                      <a:pt x="1210" y="1827"/>
                      <a:pt x="1256" y="1827"/>
                      <a:pt x="1279" y="1804"/>
                    </a:cubicBezTo>
                    <a:cubicBezTo>
                      <a:pt x="1416" y="1758"/>
                      <a:pt x="1553" y="1713"/>
                      <a:pt x="1644" y="1599"/>
                    </a:cubicBezTo>
                    <a:cubicBezTo>
                      <a:pt x="1667" y="1576"/>
                      <a:pt x="1690" y="1530"/>
                      <a:pt x="1735" y="1484"/>
                    </a:cubicBezTo>
                    <a:cubicBezTo>
                      <a:pt x="1758" y="1416"/>
                      <a:pt x="1781" y="1370"/>
                      <a:pt x="1804" y="1302"/>
                    </a:cubicBezTo>
                    <a:cubicBezTo>
                      <a:pt x="1827" y="1233"/>
                      <a:pt x="1827" y="1188"/>
                      <a:pt x="1850" y="1165"/>
                    </a:cubicBezTo>
                    <a:cubicBezTo>
                      <a:pt x="1872" y="1074"/>
                      <a:pt x="1850" y="982"/>
                      <a:pt x="1827" y="891"/>
                    </a:cubicBezTo>
                    <a:cubicBezTo>
                      <a:pt x="1804" y="777"/>
                      <a:pt x="1758" y="708"/>
                      <a:pt x="1713" y="617"/>
                    </a:cubicBezTo>
                    <a:cubicBezTo>
                      <a:pt x="1667" y="549"/>
                      <a:pt x="1598" y="480"/>
                      <a:pt x="1530" y="412"/>
                    </a:cubicBezTo>
                    <a:cubicBezTo>
                      <a:pt x="1484" y="366"/>
                      <a:pt x="1439" y="343"/>
                      <a:pt x="1370" y="298"/>
                    </a:cubicBezTo>
                    <a:cubicBezTo>
                      <a:pt x="1370" y="275"/>
                      <a:pt x="1370" y="252"/>
                      <a:pt x="1347" y="229"/>
                    </a:cubicBezTo>
                    <a:cubicBezTo>
                      <a:pt x="1302" y="161"/>
                      <a:pt x="1279" y="138"/>
                      <a:pt x="1233" y="115"/>
                    </a:cubicBezTo>
                    <a:cubicBezTo>
                      <a:pt x="1165" y="46"/>
                      <a:pt x="1073" y="24"/>
                      <a:pt x="982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1243974" y="392329"/>
                <a:ext cx="39518" cy="30868"/>
              </a:xfrm>
              <a:custGeom>
                <a:avLst/>
                <a:gdLst/>
                <a:ahLst/>
                <a:cxnLst/>
                <a:rect l="l" t="t" r="r" b="b"/>
                <a:pathLst>
                  <a:path w="1462" h="1142" extrusionOk="0">
                    <a:moveTo>
                      <a:pt x="571" y="0"/>
                    </a:moveTo>
                    <a:cubicBezTo>
                      <a:pt x="503" y="0"/>
                      <a:pt x="411" y="0"/>
                      <a:pt x="320" y="46"/>
                    </a:cubicBezTo>
                    <a:cubicBezTo>
                      <a:pt x="275" y="69"/>
                      <a:pt x="229" y="91"/>
                      <a:pt x="183" y="137"/>
                    </a:cubicBezTo>
                    <a:cubicBezTo>
                      <a:pt x="138" y="160"/>
                      <a:pt x="115" y="205"/>
                      <a:pt x="69" y="274"/>
                    </a:cubicBezTo>
                    <a:lnTo>
                      <a:pt x="46" y="320"/>
                    </a:lnTo>
                    <a:cubicBezTo>
                      <a:pt x="23" y="365"/>
                      <a:pt x="23" y="411"/>
                      <a:pt x="1" y="457"/>
                    </a:cubicBezTo>
                    <a:cubicBezTo>
                      <a:pt x="1" y="479"/>
                      <a:pt x="1" y="525"/>
                      <a:pt x="1" y="594"/>
                    </a:cubicBezTo>
                    <a:cubicBezTo>
                      <a:pt x="23" y="730"/>
                      <a:pt x="115" y="867"/>
                      <a:pt x="183" y="936"/>
                    </a:cubicBezTo>
                    <a:cubicBezTo>
                      <a:pt x="275" y="1004"/>
                      <a:pt x="366" y="1073"/>
                      <a:pt x="480" y="1118"/>
                    </a:cubicBezTo>
                    <a:cubicBezTo>
                      <a:pt x="548" y="1141"/>
                      <a:pt x="617" y="1141"/>
                      <a:pt x="708" y="1141"/>
                    </a:cubicBezTo>
                    <a:lnTo>
                      <a:pt x="777" y="1141"/>
                    </a:lnTo>
                    <a:cubicBezTo>
                      <a:pt x="822" y="1141"/>
                      <a:pt x="891" y="1118"/>
                      <a:pt x="959" y="1096"/>
                    </a:cubicBezTo>
                    <a:cubicBezTo>
                      <a:pt x="1005" y="1096"/>
                      <a:pt x="1051" y="1073"/>
                      <a:pt x="1119" y="1050"/>
                    </a:cubicBezTo>
                    <a:cubicBezTo>
                      <a:pt x="1188" y="1004"/>
                      <a:pt x="1256" y="959"/>
                      <a:pt x="1302" y="913"/>
                    </a:cubicBezTo>
                    <a:cubicBezTo>
                      <a:pt x="1347" y="867"/>
                      <a:pt x="1393" y="799"/>
                      <a:pt x="1439" y="730"/>
                    </a:cubicBezTo>
                    <a:cubicBezTo>
                      <a:pt x="1461" y="685"/>
                      <a:pt x="1461" y="616"/>
                      <a:pt x="1461" y="594"/>
                    </a:cubicBezTo>
                    <a:cubicBezTo>
                      <a:pt x="1461" y="571"/>
                      <a:pt x="1461" y="525"/>
                      <a:pt x="1439" y="502"/>
                    </a:cubicBezTo>
                    <a:cubicBezTo>
                      <a:pt x="1439" y="457"/>
                      <a:pt x="1416" y="434"/>
                      <a:pt x="1393" y="411"/>
                    </a:cubicBezTo>
                    <a:cubicBezTo>
                      <a:pt x="1279" y="183"/>
                      <a:pt x="1028" y="46"/>
                      <a:pt x="663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>
                <a:off x="1192779" y="499665"/>
                <a:ext cx="60466" cy="60277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0" extrusionOk="0">
                    <a:moveTo>
                      <a:pt x="1164" y="343"/>
                    </a:moveTo>
                    <a:cubicBezTo>
                      <a:pt x="1233" y="343"/>
                      <a:pt x="1301" y="366"/>
                      <a:pt x="1370" y="366"/>
                    </a:cubicBezTo>
                    <a:cubicBezTo>
                      <a:pt x="1415" y="412"/>
                      <a:pt x="1484" y="434"/>
                      <a:pt x="1552" y="457"/>
                    </a:cubicBezTo>
                    <a:cubicBezTo>
                      <a:pt x="1598" y="503"/>
                      <a:pt x="1644" y="548"/>
                      <a:pt x="1712" y="594"/>
                    </a:cubicBezTo>
                    <a:cubicBezTo>
                      <a:pt x="1758" y="663"/>
                      <a:pt x="1780" y="708"/>
                      <a:pt x="1826" y="777"/>
                    </a:cubicBezTo>
                    <a:cubicBezTo>
                      <a:pt x="1849" y="822"/>
                      <a:pt x="1872" y="891"/>
                      <a:pt x="1872" y="936"/>
                    </a:cubicBezTo>
                    <a:cubicBezTo>
                      <a:pt x="1895" y="1028"/>
                      <a:pt x="1895" y="1096"/>
                      <a:pt x="1895" y="1165"/>
                    </a:cubicBezTo>
                    <a:cubicBezTo>
                      <a:pt x="1895" y="1233"/>
                      <a:pt x="1872" y="1302"/>
                      <a:pt x="1849" y="1370"/>
                    </a:cubicBezTo>
                    <a:cubicBezTo>
                      <a:pt x="1826" y="1439"/>
                      <a:pt x="1803" y="1484"/>
                      <a:pt x="1758" y="1553"/>
                    </a:cubicBezTo>
                    <a:cubicBezTo>
                      <a:pt x="1735" y="1621"/>
                      <a:pt x="1689" y="1667"/>
                      <a:pt x="1621" y="1713"/>
                    </a:cubicBezTo>
                    <a:cubicBezTo>
                      <a:pt x="1575" y="1758"/>
                      <a:pt x="1507" y="1804"/>
                      <a:pt x="1461" y="1827"/>
                    </a:cubicBezTo>
                    <a:cubicBezTo>
                      <a:pt x="1392" y="1849"/>
                      <a:pt x="1324" y="1872"/>
                      <a:pt x="1255" y="1895"/>
                    </a:cubicBezTo>
                    <a:lnTo>
                      <a:pt x="1050" y="1895"/>
                    </a:lnTo>
                    <a:cubicBezTo>
                      <a:pt x="982" y="1895"/>
                      <a:pt x="936" y="1895"/>
                      <a:pt x="867" y="1872"/>
                    </a:cubicBezTo>
                    <a:cubicBezTo>
                      <a:pt x="799" y="1849"/>
                      <a:pt x="731" y="1804"/>
                      <a:pt x="685" y="1781"/>
                    </a:cubicBezTo>
                    <a:cubicBezTo>
                      <a:pt x="616" y="1735"/>
                      <a:pt x="571" y="1690"/>
                      <a:pt x="525" y="1644"/>
                    </a:cubicBezTo>
                    <a:cubicBezTo>
                      <a:pt x="525" y="1644"/>
                      <a:pt x="525" y="1644"/>
                      <a:pt x="525" y="1621"/>
                    </a:cubicBezTo>
                    <a:lnTo>
                      <a:pt x="502" y="1621"/>
                    </a:lnTo>
                    <a:cubicBezTo>
                      <a:pt x="479" y="1576"/>
                      <a:pt x="434" y="1530"/>
                      <a:pt x="411" y="1461"/>
                    </a:cubicBezTo>
                    <a:cubicBezTo>
                      <a:pt x="388" y="1439"/>
                      <a:pt x="388" y="1439"/>
                      <a:pt x="388" y="1439"/>
                    </a:cubicBezTo>
                    <a:cubicBezTo>
                      <a:pt x="365" y="1393"/>
                      <a:pt x="365" y="1325"/>
                      <a:pt x="342" y="1279"/>
                    </a:cubicBezTo>
                    <a:cubicBezTo>
                      <a:pt x="342" y="1279"/>
                      <a:pt x="342" y="1256"/>
                      <a:pt x="342" y="1256"/>
                    </a:cubicBezTo>
                    <a:cubicBezTo>
                      <a:pt x="342" y="1256"/>
                      <a:pt x="342" y="1233"/>
                      <a:pt x="342" y="1233"/>
                    </a:cubicBezTo>
                    <a:cubicBezTo>
                      <a:pt x="342" y="1210"/>
                      <a:pt x="320" y="1165"/>
                      <a:pt x="320" y="1142"/>
                    </a:cubicBezTo>
                    <a:cubicBezTo>
                      <a:pt x="320" y="1142"/>
                      <a:pt x="320" y="1119"/>
                      <a:pt x="320" y="1119"/>
                    </a:cubicBezTo>
                    <a:cubicBezTo>
                      <a:pt x="320" y="1096"/>
                      <a:pt x="320" y="1096"/>
                      <a:pt x="320" y="1073"/>
                    </a:cubicBezTo>
                    <a:cubicBezTo>
                      <a:pt x="342" y="1005"/>
                      <a:pt x="342" y="936"/>
                      <a:pt x="365" y="891"/>
                    </a:cubicBezTo>
                    <a:cubicBezTo>
                      <a:pt x="388" y="822"/>
                      <a:pt x="411" y="754"/>
                      <a:pt x="457" y="685"/>
                    </a:cubicBezTo>
                    <a:cubicBezTo>
                      <a:pt x="502" y="640"/>
                      <a:pt x="525" y="594"/>
                      <a:pt x="571" y="548"/>
                    </a:cubicBezTo>
                    <a:cubicBezTo>
                      <a:pt x="639" y="503"/>
                      <a:pt x="708" y="457"/>
                      <a:pt x="753" y="412"/>
                    </a:cubicBezTo>
                    <a:cubicBezTo>
                      <a:pt x="822" y="389"/>
                      <a:pt x="890" y="366"/>
                      <a:pt x="959" y="343"/>
                    </a:cubicBezTo>
                    <a:close/>
                    <a:moveTo>
                      <a:pt x="1096" y="1"/>
                    </a:moveTo>
                    <a:cubicBezTo>
                      <a:pt x="1073" y="1"/>
                      <a:pt x="1050" y="1"/>
                      <a:pt x="1050" y="23"/>
                    </a:cubicBezTo>
                    <a:cubicBezTo>
                      <a:pt x="959" y="23"/>
                      <a:pt x="867" y="46"/>
                      <a:pt x="776" y="69"/>
                    </a:cubicBezTo>
                    <a:cubicBezTo>
                      <a:pt x="685" y="92"/>
                      <a:pt x="594" y="138"/>
                      <a:pt x="525" y="183"/>
                    </a:cubicBezTo>
                    <a:cubicBezTo>
                      <a:pt x="434" y="229"/>
                      <a:pt x="388" y="297"/>
                      <a:pt x="320" y="343"/>
                    </a:cubicBezTo>
                    <a:cubicBezTo>
                      <a:pt x="251" y="412"/>
                      <a:pt x="206" y="480"/>
                      <a:pt x="160" y="571"/>
                    </a:cubicBezTo>
                    <a:cubicBezTo>
                      <a:pt x="91" y="640"/>
                      <a:pt x="69" y="731"/>
                      <a:pt x="46" y="822"/>
                    </a:cubicBezTo>
                    <a:cubicBezTo>
                      <a:pt x="46" y="845"/>
                      <a:pt x="23" y="868"/>
                      <a:pt x="23" y="868"/>
                    </a:cubicBezTo>
                    <a:cubicBezTo>
                      <a:pt x="23" y="936"/>
                      <a:pt x="0" y="1005"/>
                      <a:pt x="0" y="1051"/>
                    </a:cubicBezTo>
                    <a:cubicBezTo>
                      <a:pt x="0" y="1119"/>
                      <a:pt x="0" y="1165"/>
                      <a:pt x="0" y="1210"/>
                    </a:cubicBezTo>
                    <a:cubicBezTo>
                      <a:pt x="0" y="1233"/>
                      <a:pt x="0" y="1233"/>
                      <a:pt x="0" y="1233"/>
                    </a:cubicBezTo>
                    <a:cubicBezTo>
                      <a:pt x="0" y="1279"/>
                      <a:pt x="23" y="1325"/>
                      <a:pt x="23" y="1370"/>
                    </a:cubicBezTo>
                    <a:cubicBezTo>
                      <a:pt x="46" y="1416"/>
                      <a:pt x="69" y="1484"/>
                      <a:pt x="91" y="1553"/>
                    </a:cubicBezTo>
                    <a:cubicBezTo>
                      <a:pt x="114" y="1621"/>
                      <a:pt x="160" y="1713"/>
                      <a:pt x="206" y="1781"/>
                    </a:cubicBezTo>
                    <a:cubicBezTo>
                      <a:pt x="228" y="1804"/>
                      <a:pt x="251" y="1827"/>
                      <a:pt x="274" y="1849"/>
                    </a:cubicBezTo>
                    <a:cubicBezTo>
                      <a:pt x="297" y="1872"/>
                      <a:pt x="297" y="1872"/>
                      <a:pt x="297" y="1895"/>
                    </a:cubicBezTo>
                    <a:cubicBezTo>
                      <a:pt x="320" y="1918"/>
                      <a:pt x="342" y="1941"/>
                      <a:pt x="388" y="1964"/>
                    </a:cubicBezTo>
                    <a:lnTo>
                      <a:pt x="411" y="1964"/>
                    </a:lnTo>
                    <a:cubicBezTo>
                      <a:pt x="502" y="2078"/>
                      <a:pt x="639" y="2146"/>
                      <a:pt x="776" y="2192"/>
                    </a:cubicBezTo>
                    <a:cubicBezTo>
                      <a:pt x="883" y="2219"/>
                      <a:pt x="990" y="2230"/>
                      <a:pt x="1097" y="2230"/>
                    </a:cubicBezTo>
                    <a:cubicBezTo>
                      <a:pt x="1173" y="2230"/>
                      <a:pt x="1248" y="2224"/>
                      <a:pt x="1324" y="2215"/>
                    </a:cubicBezTo>
                    <a:cubicBezTo>
                      <a:pt x="1529" y="2169"/>
                      <a:pt x="1712" y="2078"/>
                      <a:pt x="1849" y="1941"/>
                    </a:cubicBezTo>
                    <a:cubicBezTo>
                      <a:pt x="2009" y="1804"/>
                      <a:pt x="2123" y="1644"/>
                      <a:pt x="2169" y="1461"/>
                    </a:cubicBezTo>
                    <a:cubicBezTo>
                      <a:pt x="2191" y="1370"/>
                      <a:pt x="2214" y="1302"/>
                      <a:pt x="2214" y="1210"/>
                    </a:cubicBezTo>
                    <a:cubicBezTo>
                      <a:pt x="2237" y="1119"/>
                      <a:pt x="2214" y="1005"/>
                      <a:pt x="2191" y="891"/>
                    </a:cubicBezTo>
                    <a:cubicBezTo>
                      <a:pt x="2169" y="731"/>
                      <a:pt x="2100" y="571"/>
                      <a:pt x="1986" y="434"/>
                    </a:cubicBezTo>
                    <a:cubicBezTo>
                      <a:pt x="1872" y="297"/>
                      <a:pt x="1735" y="183"/>
                      <a:pt x="1575" y="115"/>
                    </a:cubicBezTo>
                    <a:cubicBezTo>
                      <a:pt x="1415" y="46"/>
                      <a:pt x="1255" y="1"/>
                      <a:pt x="1096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>
                <a:off x="1237811" y="389220"/>
                <a:ext cx="48762" cy="39788"/>
              </a:xfrm>
              <a:custGeom>
                <a:avLst/>
                <a:gdLst/>
                <a:ahLst/>
                <a:cxnLst/>
                <a:rect l="l" t="t" r="r" b="b"/>
                <a:pathLst>
                  <a:path w="1804" h="1472" extrusionOk="0">
                    <a:moveTo>
                      <a:pt x="913" y="320"/>
                    </a:moveTo>
                    <a:cubicBezTo>
                      <a:pt x="982" y="343"/>
                      <a:pt x="1027" y="343"/>
                      <a:pt x="1096" y="366"/>
                    </a:cubicBezTo>
                    <a:cubicBezTo>
                      <a:pt x="1164" y="389"/>
                      <a:pt x="1210" y="412"/>
                      <a:pt x="1279" y="435"/>
                    </a:cubicBezTo>
                    <a:cubicBezTo>
                      <a:pt x="1324" y="480"/>
                      <a:pt x="1347" y="503"/>
                      <a:pt x="1393" y="549"/>
                    </a:cubicBezTo>
                    <a:cubicBezTo>
                      <a:pt x="1416" y="572"/>
                      <a:pt x="1438" y="594"/>
                      <a:pt x="1461" y="640"/>
                    </a:cubicBezTo>
                    <a:cubicBezTo>
                      <a:pt x="1461" y="663"/>
                      <a:pt x="1484" y="686"/>
                      <a:pt x="1484" y="731"/>
                    </a:cubicBezTo>
                    <a:cubicBezTo>
                      <a:pt x="1484" y="754"/>
                      <a:pt x="1484" y="800"/>
                      <a:pt x="1484" y="845"/>
                    </a:cubicBezTo>
                    <a:cubicBezTo>
                      <a:pt x="1461" y="891"/>
                      <a:pt x="1438" y="914"/>
                      <a:pt x="1438" y="937"/>
                    </a:cubicBezTo>
                    <a:cubicBezTo>
                      <a:pt x="1416" y="960"/>
                      <a:pt x="1393" y="982"/>
                      <a:pt x="1370" y="1005"/>
                    </a:cubicBezTo>
                    <a:cubicBezTo>
                      <a:pt x="1324" y="1028"/>
                      <a:pt x="1301" y="1051"/>
                      <a:pt x="1256" y="1074"/>
                    </a:cubicBezTo>
                    <a:cubicBezTo>
                      <a:pt x="1210" y="1097"/>
                      <a:pt x="1164" y="1119"/>
                      <a:pt x="1096" y="1142"/>
                    </a:cubicBezTo>
                    <a:lnTo>
                      <a:pt x="913" y="1142"/>
                    </a:lnTo>
                    <a:cubicBezTo>
                      <a:pt x="845" y="1142"/>
                      <a:pt x="776" y="1119"/>
                      <a:pt x="708" y="1097"/>
                    </a:cubicBezTo>
                    <a:cubicBezTo>
                      <a:pt x="662" y="1074"/>
                      <a:pt x="594" y="1051"/>
                      <a:pt x="548" y="1028"/>
                    </a:cubicBezTo>
                    <a:cubicBezTo>
                      <a:pt x="503" y="1005"/>
                      <a:pt x="457" y="960"/>
                      <a:pt x="434" y="937"/>
                    </a:cubicBezTo>
                    <a:lnTo>
                      <a:pt x="411" y="914"/>
                    </a:lnTo>
                    <a:cubicBezTo>
                      <a:pt x="388" y="891"/>
                      <a:pt x="388" y="868"/>
                      <a:pt x="366" y="823"/>
                    </a:cubicBezTo>
                    <a:cubicBezTo>
                      <a:pt x="366" y="800"/>
                      <a:pt x="343" y="777"/>
                      <a:pt x="343" y="754"/>
                    </a:cubicBezTo>
                    <a:cubicBezTo>
                      <a:pt x="343" y="731"/>
                      <a:pt x="343" y="709"/>
                      <a:pt x="343" y="686"/>
                    </a:cubicBezTo>
                    <a:cubicBezTo>
                      <a:pt x="343" y="663"/>
                      <a:pt x="343" y="640"/>
                      <a:pt x="343" y="617"/>
                    </a:cubicBezTo>
                    <a:cubicBezTo>
                      <a:pt x="343" y="617"/>
                      <a:pt x="366" y="617"/>
                      <a:pt x="366" y="594"/>
                    </a:cubicBezTo>
                    <a:cubicBezTo>
                      <a:pt x="366" y="594"/>
                      <a:pt x="366" y="594"/>
                      <a:pt x="366" y="572"/>
                    </a:cubicBezTo>
                    <a:cubicBezTo>
                      <a:pt x="366" y="572"/>
                      <a:pt x="388" y="549"/>
                      <a:pt x="388" y="549"/>
                    </a:cubicBezTo>
                    <a:cubicBezTo>
                      <a:pt x="411" y="526"/>
                      <a:pt x="434" y="480"/>
                      <a:pt x="457" y="457"/>
                    </a:cubicBezTo>
                    <a:cubicBezTo>
                      <a:pt x="503" y="435"/>
                      <a:pt x="525" y="412"/>
                      <a:pt x="571" y="389"/>
                    </a:cubicBezTo>
                    <a:cubicBezTo>
                      <a:pt x="617" y="366"/>
                      <a:pt x="662" y="366"/>
                      <a:pt x="708" y="343"/>
                    </a:cubicBezTo>
                    <a:cubicBezTo>
                      <a:pt x="776" y="343"/>
                      <a:pt x="845" y="320"/>
                      <a:pt x="913" y="320"/>
                    </a:cubicBezTo>
                    <a:close/>
                    <a:moveTo>
                      <a:pt x="868" y="1"/>
                    </a:moveTo>
                    <a:cubicBezTo>
                      <a:pt x="731" y="1"/>
                      <a:pt x="594" y="24"/>
                      <a:pt x="457" y="92"/>
                    </a:cubicBezTo>
                    <a:cubicBezTo>
                      <a:pt x="366" y="115"/>
                      <a:pt x="274" y="184"/>
                      <a:pt x="206" y="252"/>
                    </a:cubicBezTo>
                    <a:cubicBezTo>
                      <a:pt x="206" y="252"/>
                      <a:pt x="183" y="275"/>
                      <a:pt x="183" y="275"/>
                    </a:cubicBezTo>
                    <a:cubicBezTo>
                      <a:pt x="183" y="275"/>
                      <a:pt x="160" y="298"/>
                      <a:pt x="160" y="298"/>
                    </a:cubicBezTo>
                    <a:cubicBezTo>
                      <a:pt x="137" y="343"/>
                      <a:pt x="114" y="389"/>
                      <a:pt x="92" y="412"/>
                    </a:cubicBezTo>
                    <a:cubicBezTo>
                      <a:pt x="92" y="435"/>
                      <a:pt x="69" y="435"/>
                      <a:pt x="69" y="435"/>
                    </a:cubicBezTo>
                    <a:cubicBezTo>
                      <a:pt x="46" y="480"/>
                      <a:pt x="46" y="526"/>
                      <a:pt x="23" y="572"/>
                    </a:cubicBezTo>
                    <a:cubicBezTo>
                      <a:pt x="23" y="594"/>
                      <a:pt x="23" y="594"/>
                      <a:pt x="23" y="617"/>
                    </a:cubicBezTo>
                    <a:cubicBezTo>
                      <a:pt x="0" y="731"/>
                      <a:pt x="23" y="845"/>
                      <a:pt x="69" y="960"/>
                    </a:cubicBezTo>
                    <a:cubicBezTo>
                      <a:pt x="92" y="1005"/>
                      <a:pt x="114" y="1028"/>
                      <a:pt x="137" y="1074"/>
                    </a:cubicBezTo>
                    <a:cubicBezTo>
                      <a:pt x="160" y="1119"/>
                      <a:pt x="206" y="1165"/>
                      <a:pt x="251" y="1211"/>
                    </a:cubicBezTo>
                    <a:cubicBezTo>
                      <a:pt x="297" y="1233"/>
                      <a:pt x="320" y="1279"/>
                      <a:pt x="366" y="1302"/>
                    </a:cubicBezTo>
                    <a:cubicBezTo>
                      <a:pt x="388" y="1325"/>
                      <a:pt x="411" y="1325"/>
                      <a:pt x="457" y="1348"/>
                    </a:cubicBezTo>
                    <a:cubicBezTo>
                      <a:pt x="457" y="1348"/>
                      <a:pt x="457" y="1348"/>
                      <a:pt x="480" y="1370"/>
                    </a:cubicBezTo>
                    <a:lnTo>
                      <a:pt x="503" y="1370"/>
                    </a:lnTo>
                    <a:cubicBezTo>
                      <a:pt x="548" y="1393"/>
                      <a:pt x="617" y="1416"/>
                      <a:pt x="662" y="1439"/>
                    </a:cubicBezTo>
                    <a:cubicBezTo>
                      <a:pt x="743" y="1455"/>
                      <a:pt x="835" y="1471"/>
                      <a:pt x="922" y="1471"/>
                    </a:cubicBezTo>
                    <a:cubicBezTo>
                      <a:pt x="959" y="1471"/>
                      <a:pt x="994" y="1468"/>
                      <a:pt x="1027" y="1462"/>
                    </a:cubicBezTo>
                    <a:cubicBezTo>
                      <a:pt x="1187" y="1462"/>
                      <a:pt x="1324" y="1416"/>
                      <a:pt x="1461" y="1348"/>
                    </a:cubicBezTo>
                    <a:cubicBezTo>
                      <a:pt x="1507" y="1302"/>
                      <a:pt x="1552" y="1279"/>
                      <a:pt x="1598" y="1233"/>
                    </a:cubicBezTo>
                    <a:cubicBezTo>
                      <a:pt x="1621" y="1211"/>
                      <a:pt x="1644" y="1188"/>
                      <a:pt x="1667" y="1165"/>
                    </a:cubicBezTo>
                    <a:cubicBezTo>
                      <a:pt x="1689" y="1142"/>
                      <a:pt x="1712" y="1097"/>
                      <a:pt x="1735" y="1051"/>
                    </a:cubicBezTo>
                    <a:cubicBezTo>
                      <a:pt x="1758" y="1005"/>
                      <a:pt x="1781" y="960"/>
                      <a:pt x="1804" y="891"/>
                    </a:cubicBezTo>
                    <a:cubicBezTo>
                      <a:pt x="1804" y="868"/>
                      <a:pt x="1804" y="845"/>
                      <a:pt x="1804" y="823"/>
                    </a:cubicBezTo>
                    <a:cubicBezTo>
                      <a:pt x="1804" y="754"/>
                      <a:pt x="1804" y="709"/>
                      <a:pt x="1804" y="663"/>
                    </a:cubicBezTo>
                    <a:cubicBezTo>
                      <a:pt x="1781" y="594"/>
                      <a:pt x="1758" y="526"/>
                      <a:pt x="1735" y="480"/>
                    </a:cubicBezTo>
                    <a:cubicBezTo>
                      <a:pt x="1689" y="389"/>
                      <a:pt x="1644" y="343"/>
                      <a:pt x="1598" y="275"/>
                    </a:cubicBezTo>
                    <a:cubicBezTo>
                      <a:pt x="1552" y="229"/>
                      <a:pt x="1484" y="184"/>
                      <a:pt x="1438" y="161"/>
                    </a:cubicBezTo>
                    <a:cubicBezTo>
                      <a:pt x="1370" y="115"/>
                      <a:pt x="1301" y="92"/>
                      <a:pt x="1210" y="69"/>
                    </a:cubicBezTo>
                    <a:cubicBezTo>
                      <a:pt x="1096" y="24"/>
                      <a:pt x="982" y="1"/>
                      <a:pt x="868" y="1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>
                <a:off x="1403775" y="547184"/>
                <a:ext cx="64196" cy="72008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2664" extrusionOk="0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9" name="Google Shape;559;p16"/>
            <p:cNvGrpSpPr/>
            <p:nvPr/>
          </p:nvGrpSpPr>
          <p:grpSpPr>
            <a:xfrm>
              <a:off x="7437914" y="170991"/>
              <a:ext cx="743477" cy="566995"/>
              <a:chOff x="177221" y="1113333"/>
              <a:chExt cx="2791876" cy="2129160"/>
            </a:xfrm>
          </p:grpSpPr>
          <p:sp>
            <p:nvSpPr>
              <p:cNvPr id="560" name="Google Shape;560;p16"/>
              <p:cNvSpPr/>
              <p:nvPr/>
            </p:nvSpPr>
            <p:spPr>
              <a:xfrm flipH="1">
                <a:off x="177221" y="1113333"/>
                <a:ext cx="2791876" cy="2129160"/>
              </a:xfrm>
              <a:custGeom>
                <a:avLst/>
                <a:gdLst/>
                <a:ahLst/>
                <a:cxnLst/>
                <a:rect l="l" t="t" r="r" b="b"/>
                <a:pathLst>
                  <a:path w="80186" h="61152" extrusionOk="0">
                    <a:moveTo>
                      <a:pt x="12597" y="1"/>
                    </a:moveTo>
                    <a:cubicBezTo>
                      <a:pt x="11984" y="1"/>
                      <a:pt x="11414" y="403"/>
                      <a:pt x="11253" y="1030"/>
                    </a:cubicBezTo>
                    <a:lnTo>
                      <a:pt x="183" y="43736"/>
                    </a:lnTo>
                    <a:cubicBezTo>
                      <a:pt x="0" y="44467"/>
                      <a:pt x="434" y="45220"/>
                      <a:pt x="1164" y="45425"/>
                    </a:cubicBezTo>
                    <a:lnTo>
                      <a:pt x="34877" y="54921"/>
                    </a:lnTo>
                    <a:lnTo>
                      <a:pt x="35334" y="55012"/>
                    </a:lnTo>
                    <a:lnTo>
                      <a:pt x="69823" y="61129"/>
                    </a:lnTo>
                    <a:cubicBezTo>
                      <a:pt x="69906" y="61144"/>
                      <a:pt x="69990" y="61152"/>
                      <a:pt x="70071" y="61152"/>
                    </a:cubicBezTo>
                    <a:cubicBezTo>
                      <a:pt x="70726" y="61152"/>
                      <a:pt x="71301" y="60683"/>
                      <a:pt x="71443" y="60034"/>
                    </a:cubicBezTo>
                    <a:lnTo>
                      <a:pt x="80026" y="16757"/>
                    </a:lnTo>
                    <a:cubicBezTo>
                      <a:pt x="80185" y="15935"/>
                      <a:pt x="79592" y="15159"/>
                      <a:pt x="78770" y="15113"/>
                    </a:cubicBezTo>
                    <a:lnTo>
                      <a:pt x="45034" y="12443"/>
                    </a:lnTo>
                    <a:cubicBezTo>
                      <a:pt x="44897" y="12420"/>
                      <a:pt x="44761" y="12397"/>
                      <a:pt x="44646" y="12352"/>
                    </a:cubicBezTo>
                    <a:lnTo>
                      <a:pt x="13102" y="94"/>
                    </a:lnTo>
                    <a:cubicBezTo>
                      <a:pt x="12935" y="31"/>
                      <a:pt x="12764" y="1"/>
                      <a:pt x="125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flipH="1">
                <a:off x="273387" y="1644265"/>
                <a:ext cx="1455163" cy="1504708"/>
              </a:xfrm>
              <a:custGeom>
                <a:avLst/>
                <a:gdLst/>
                <a:ahLst/>
                <a:cxnLst/>
                <a:rect l="l" t="t" r="r" b="b"/>
                <a:pathLst>
                  <a:path w="41794" h="43217" extrusionOk="0">
                    <a:moveTo>
                      <a:pt x="9515" y="0"/>
                    </a:moveTo>
                    <a:cubicBezTo>
                      <a:pt x="8920" y="0"/>
                      <a:pt x="8419" y="405"/>
                      <a:pt x="8286" y="983"/>
                    </a:cubicBezTo>
                    <a:lnTo>
                      <a:pt x="160" y="37526"/>
                    </a:lnTo>
                    <a:cubicBezTo>
                      <a:pt x="0" y="38234"/>
                      <a:pt x="503" y="38941"/>
                      <a:pt x="1210" y="39033"/>
                    </a:cubicBezTo>
                    <a:lnTo>
                      <a:pt x="33097" y="43210"/>
                    </a:lnTo>
                    <a:cubicBezTo>
                      <a:pt x="33143" y="43214"/>
                      <a:pt x="33189" y="43217"/>
                      <a:pt x="33234" y="43217"/>
                    </a:cubicBezTo>
                    <a:cubicBezTo>
                      <a:pt x="33842" y="43217"/>
                      <a:pt x="34383" y="42798"/>
                      <a:pt x="34489" y="42182"/>
                    </a:cubicBezTo>
                    <a:lnTo>
                      <a:pt x="41657" y="2992"/>
                    </a:lnTo>
                    <a:cubicBezTo>
                      <a:pt x="41794" y="2238"/>
                      <a:pt x="41246" y="1554"/>
                      <a:pt x="40492" y="1508"/>
                    </a:cubicBezTo>
                    <a:lnTo>
                      <a:pt x="9564" y="1"/>
                    </a:lnTo>
                    <a:cubicBezTo>
                      <a:pt x="9548" y="1"/>
                      <a:pt x="9532" y="0"/>
                      <a:pt x="951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flipH="1">
                <a:off x="561084" y="2705676"/>
                <a:ext cx="1169067" cy="458964"/>
              </a:xfrm>
              <a:custGeom>
                <a:avLst/>
                <a:gdLst/>
                <a:ahLst/>
                <a:cxnLst/>
                <a:rect l="l" t="t" r="r" b="b"/>
                <a:pathLst>
                  <a:path w="33577" h="13182" extrusionOk="0">
                    <a:moveTo>
                      <a:pt x="16776" y="1"/>
                    </a:moveTo>
                    <a:cubicBezTo>
                      <a:pt x="9172" y="1"/>
                      <a:pt x="1" y="6607"/>
                      <a:pt x="1" y="6607"/>
                    </a:cubicBezTo>
                    <a:lnTo>
                      <a:pt x="33234" y="13181"/>
                    </a:lnTo>
                    <a:lnTo>
                      <a:pt x="33577" y="11036"/>
                    </a:lnTo>
                    <a:cubicBezTo>
                      <a:pt x="33577" y="11036"/>
                      <a:pt x="26547" y="1449"/>
                      <a:pt x="18649" y="148"/>
                    </a:cubicBezTo>
                    <a:cubicBezTo>
                      <a:pt x="18040" y="47"/>
                      <a:pt x="17414" y="1"/>
                      <a:pt x="16776" y="1"/>
                    </a:cubicBez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flipH="1">
                <a:off x="324255" y="1504055"/>
                <a:ext cx="1405896" cy="1585867"/>
              </a:xfrm>
              <a:custGeom>
                <a:avLst/>
                <a:gdLst/>
                <a:ahLst/>
                <a:cxnLst/>
                <a:rect l="l" t="t" r="r" b="b"/>
                <a:pathLst>
                  <a:path w="40379" h="45548" extrusionOk="0">
                    <a:moveTo>
                      <a:pt x="19480" y="0"/>
                    </a:moveTo>
                    <a:cubicBezTo>
                      <a:pt x="12958" y="0"/>
                      <a:pt x="8629" y="3138"/>
                      <a:pt x="8629" y="3138"/>
                    </a:cubicBezTo>
                    <a:lnTo>
                      <a:pt x="1233" y="35687"/>
                    </a:lnTo>
                    <a:lnTo>
                      <a:pt x="1" y="41119"/>
                    </a:lnTo>
                    <a:cubicBezTo>
                      <a:pt x="5884" y="38633"/>
                      <a:pt x="10954" y="37708"/>
                      <a:pt x="15241" y="37708"/>
                    </a:cubicBezTo>
                    <a:cubicBezTo>
                      <a:pt x="27722" y="37708"/>
                      <a:pt x="33577" y="45548"/>
                      <a:pt x="33577" y="45548"/>
                    </a:cubicBezTo>
                    <a:lnTo>
                      <a:pt x="40379" y="7338"/>
                    </a:lnTo>
                    <a:cubicBezTo>
                      <a:pt x="40379" y="7338"/>
                      <a:pt x="39785" y="7019"/>
                      <a:pt x="36339" y="5466"/>
                    </a:cubicBezTo>
                    <a:cubicBezTo>
                      <a:pt x="34490" y="4645"/>
                      <a:pt x="31842" y="3458"/>
                      <a:pt x="28007" y="1814"/>
                    </a:cubicBezTo>
                    <a:cubicBezTo>
                      <a:pt x="24915" y="480"/>
                      <a:pt x="22030" y="0"/>
                      <a:pt x="19480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 flipH="1">
                <a:off x="1429711" y="1204346"/>
                <a:ext cx="1456764" cy="1778687"/>
              </a:xfrm>
              <a:custGeom>
                <a:avLst/>
                <a:gdLst/>
                <a:ahLst/>
                <a:cxnLst/>
                <a:rect l="l" t="t" r="r" b="b"/>
                <a:pathLst>
                  <a:path w="41840" h="51086" extrusionOk="0">
                    <a:moveTo>
                      <a:pt x="11915" y="0"/>
                    </a:moveTo>
                    <a:cubicBezTo>
                      <a:pt x="11412" y="0"/>
                      <a:pt x="10939" y="321"/>
                      <a:pt x="10797" y="836"/>
                    </a:cubicBezTo>
                    <a:lnTo>
                      <a:pt x="161" y="39479"/>
                    </a:lnTo>
                    <a:cubicBezTo>
                      <a:pt x="1" y="40072"/>
                      <a:pt x="320" y="40666"/>
                      <a:pt x="914" y="40871"/>
                    </a:cubicBezTo>
                    <a:lnTo>
                      <a:pt x="31637" y="51028"/>
                    </a:lnTo>
                    <a:cubicBezTo>
                      <a:pt x="31757" y="51067"/>
                      <a:pt x="31879" y="51086"/>
                      <a:pt x="31999" y="51086"/>
                    </a:cubicBezTo>
                    <a:cubicBezTo>
                      <a:pt x="32515" y="51086"/>
                      <a:pt x="32991" y="50744"/>
                      <a:pt x="33120" y="50207"/>
                    </a:cubicBezTo>
                    <a:lnTo>
                      <a:pt x="41703" y="13572"/>
                    </a:lnTo>
                    <a:cubicBezTo>
                      <a:pt x="41840" y="13024"/>
                      <a:pt x="41566" y="12477"/>
                      <a:pt x="41041" y="12248"/>
                    </a:cubicBezTo>
                    <a:lnTo>
                      <a:pt x="12349" y="83"/>
                    </a:lnTo>
                    <a:cubicBezTo>
                      <a:pt x="12207" y="27"/>
                      <a:pt x="12060" y="0"/>
                      <a:pt x="1191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 flipH="1">
                <a:off x="1722178" y="2433787"/>
                <a:ext cx="1141248" cy="503566"/>
              </a:xfrm>
              <a:custGeom>
                <a:avLst/>
                <a:gdLst/>
                <a:ahLst/>
                <a:cxnLst/>
                <a:rect l="l" t="t" r="r" b="b"/>
                <a:pathLst>
                  <a:path w="32778" h="14463" extrusionOk="0">
                    <a:moveTo>
                      <a:pt x="14741" y="1"/>
                    </a:moveTo>
                    <a:cubicBezTo>
                      <a:pt x="7877" y="1"/>
                      <a:pt x="594" y="3871"/>
                      <a:pt x="594" y="3871"/>
                    </a:cubicBezTo>
                    <a:lnTo>
                      <a:pt x="1" y="5948"/>
                    </a:lnTo>
                    <a:lnTo>
                      <a:pt x="32778" y="14462"/>
                    </a:lnTo>
                    <a:cubicBezTo>
                      <a:pt x="32778" y="14462"/>
                      <a:pt x="26455" y="2798"/>
                      <a:pt x="18786" y="539"/>
                    </a:cubicBezTo>
                    <a:cubicBezTo>
                      <a:pt x="17497" y="159"/>
                      <a:pt x="16127" y="1"/>
                      <a:pt x="14741" y="1"/>
                    </a:cubicBezTo>
                    <a:close/>
                  </a:path>
                </a:pathLst>
              </a:custGeom>
              <a:solidFill>
                <a:srgbClr val="B3B0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 flipH="1">
                <a:off x="1418569" y="1267226"/>
                <a:ext cx="1424175" cy="1670126"/>
              </a:xfrm>
              <a:custGeom>
                <a:avLst/>
                <a:gdLst/>
                <a:ahLst/>
                <a:cxnLst/>
                <a:rect l="l" t="t" r="r" b="b"/>
                <a:pathLst>
                  <a:path w="40904" h="47968" extrusionOk="0">
                    <a:moveTo>
                      <a:pt x="11226" y="0"/>
                    </a:moveTo>
                    <a:cubicBezTo>
                      <a:pt x="10652" y="0"/>
                      <a:pt x="10500" y="11"/>
                      <a:pt x="10500" y="11"/>
                    </a:cubicBezTo>
                    <a:lnTo>
                      <a:pt x="1210" y="33085"/>
                    </a:lnTo>
                    <a:lnTo>
                      <a:pt x="0" y="37376"/>
                    </a:lnTo>
                    <a:cubicBezTo>
                      <a:pt x="0" y="37376"/>
                      <a:pt x="3398" y="35613"/>
                      <a:pt x="8691" y="35613"/>
                    </a:cubicBezTo>
                    <a:cubicBezTo>
                      <a:pt x="14777" y="35613"/>
                      <a:pt x="23370" y="37944"/>
                      <a:pt x="32184" y="47967"/>
                    </a:cubicBezTo>
                    <a:lnTo>
                      <a:pt x="40903" y="10009"/>
                    </a:lnTo>
                    <a:cubicBezTo>
                      <a:pt x="40903" y="10009"/>
                      <a:pt x="39191" y="6813"/>
                      <a:pt x="35288" y="4097"/>
                    </a:cubicBezTo>
                    <a:cubicBezTo>
                      <a:pt x="32595" y="2248"/>
                      <a:pt x="28897" y="605"/>
                      <a:pt x="24035" y="399"/>
                    </a:cubicBezTo>
                    <a:cubicBezTo>
                      <a:pt x="15797" y="54"/>
                      <a:pt x="12489" y="0"/>
                      <a:pt x="11226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 flipH="1">
                <a:off x="1722178" y="2573718"/>
                <a:ext cx="1133275" cy="363634"/>
              </a:xfrm>
              <a:custGeom>
                <a:avLst/>
                <a:gdLst/>
                <a:ahLst/>
                <a:cxnLst/>
                <a:rect l="l" t="t" r="r" b="b"/>
                <a:pathLst>
                  <a:path w="32549" h="10444" extrusionOk="0">
                    <a:moveTo>
                      <a:pt x="7968" y="0"/>
                    </a:moveTo>
                    <a:cubicBezTo>
                      <a:pt x="6749" y="0"/>
                      <a:pt x="5539" y="85"/>
                      <a:pt x="4314" y="217"/>
                    </a:cubicBezTo>
                    <a:cubicBezTo>
                      <a:pt x="2853" y="423"/>
                      <a:pt x="1392" y="651"/>
                      <a:pt x="0" y="1130"/>
                    </a:cubicBezTo>
                    <a:cubicBezTo>
                      <a:pt x="2202" y="624"/>
                      <a:pt x="4444" y="411"/>
                      <a:pt x="6676" y="411"/>
                    </a:cubicBezTo>
                    <a:cubicBezTo>
                      <a:pt x="7358" y="411"/>
                      <a:pt x="8040" y="431"/>
                      <a:pt x="8719" y="468"/>
                    </a:cubicBezTo>
                    <a:cubicBezTo>
                      <a:pt x="11641" y="651"/>
                      <a:pt x="14540" y="1108"/>
                      <a:pt x="17325" y="1998"/>
                    </a:cubicBezTo>
                    <a:cubicBezTo>
                      <a:pt x="18032" y="2180"/>
                      <a:pt x="18694" y="2454"/>
                      <a:pt x="19379" y="2705"/>
                    </a:cubicBezTo>
                    <a:lnTo>
                      <a:pt x="20406" y="3071"/>
                    </a:lnTo>
                    <a:cubicBezTo>
                      <a:pt x="20748" y="3185"/>
                      <a:pt x="21091" y="3344"/>
                      <a:pt x="21410" y="3504"/>
                    </a:cubicBezTo>
                    <a:lnTo>
                      <a:pt x="23419" y="4394"/>
                    </a:lnTo>
                    <a:cubicBezTo>
                      <a:pt x="24035" y="4760"/>
                      <a:pt x="24697" y="5102"/>
                      <a:pt x="25336" y="5467"/>
                    </a:cubicBezTo>
                    <a:lnTo>
                      <a:pt x="26295" y="5992"/>
                    </a:lnTo>
                    <a:cubicBezTo>
                      <a:pt x="26614" y="6175"/>
                      <a:pt x="26911" y="6380"/>
                      <a:pt x="27208" y="6586"/>
                    </a:cubicBezTo>
                    <a:lnTo>
                      <a:pt x="29034" y="7795"/>
                    </a:lnTo>
                    <a:cubicBezTo>
                      <a:pt x="30244" y="8617"/>
                      <a:pt x="31362" y="9576"/>
                      <a:pt x="32549" y="10443"/>
                    </a:cubicBezTo>
                    <a:lnTo>
                      <a:pt x="30906" y="8982"/>
                    </a:lnTo>
                    <a:lnTo>
                      <a:pt x="30061" y="8252"/>
                    </a:lnTo>
                    <a:cubicBezTo>
                      <a:pt x="29787" y="8001"/>
                      <a:pt x="29513" y="7773"/>
                      <a:pt x="29217" y="7567"/>
                    </a:cubicBezTo>
                    <a:lnTo>
                      <a:pt x="27413" y="6266"/>
                    </a:lnTo>
                    <a:cubicBezTo>
                      <a:pt x="27117" y="6061"/>
                      <a:pt x="26820" y="5832"/>
                      <a:pt x="26523" y="5627"/>
                    </a:cubicBezTo>
                    <a:lnTo>
                      <a:pt x="25564" y="5056"/>
                    </a:lnTo>
                    <a:cubicBezTo>
                      <a:pt x="24925" y="4691"/>
                      <a:pt x="24286" y="4303"/>
                      <a:pt x="23647" y="3938"/>
                    </a:cubicBezTo>
                    <a:lnTo>
                      <a:pt x="21639" y="3002"/>
                    </a:lnTo>
                    <a:cubicBezTo>
                      <a:pt x="21296" y="2865"/>
                      <a:pt x="20977" y="2683"/>
                      <a:pt x="20634" y="2546"/>
                    </a:cubicBezTo>
                    <a:lnTo>
                      <a:pt x="19584" y="2158"/>
                    </a:lnTo>
                    <a:cubicBezTo>
                      <a:pt x="18877" y="1929"/>
                      <a:pt x="18215" y="1610"/>
                      <a:pt x="17484" y="1427"/>
                    </a:cubicBezTo>
                    <a:lnTo>
                      <a:pt x="15339" y="856"/>
                    </a:lnTo>
                    <a:cubicBezTo>
                      <a:pt x="14608" y="697"/>
                      <a:pt x="13878" y="583"/>
                      <a:pt x="13170" y="446"/>
                    </a:cubicBezTo>
                    <a:lnTo>
                      <a:pt x="12623" y="332"/>
                    </a:lnTo>
                    <a:lnTo>
                      <a:pt x="12052" y="286"/>
                    </a:lnTo>
                    <a:lnTo>
                      <a:pt x="10956" y="149"/>
                    </a:lnTo>
                    <a:cubicBezTo>
                      <a:pt x="10226" y="58"/>
                      <a:pt x="9473" y="58"/>
                      <a:pt x="8742" y="12"/>
                    </a:cubicBezTo>
                    <a:cubicBezTo>
                      <a:pt x="8484" y="4"/>
                      <a:pt x="8226" y="0"/>
                      <a:pt x="796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 flipH="1">
                <a:off x="1921647" y="2639140"/>
                <a:ext cx="727999" cy="218724"/>
              </a:xfrm>
              <a:custGeom>
                <a:avLst/>
                <a:gdLst/>
                <a:ahLst/>
                <a:cxnLst/>
                <a:rect l="l" t="t" r="r" b="b"/>
                <a:pathLst>
                  <a:path w="20909" h="6282" extrusionOk="0">
                    <a:moveTo>
                      <a:pt x="1651" y="1"/>
                    </a:moveTo>
                    <a:cubicBezTo>
                      <a:pt x="1101" y="1"/>
                      <a:pt x="551" y="16"/>
                      <a:pt x="1" y="50"/>
                    </a:cubicBezTo>
                    <a:cubicBezTo>
                      <a:pt x="914" y="119"/>
                      <a:pt x="1850" y="187"/>
                      <a:pt x="2763" y="301"/>
                    </a:cubicBezTo>
                    <a:cubicBezTo>
                      <a:pt x="3676" y="415"/>
                      <a:pt x="4589" y="552"/>
                      <a:pt x="5479" y="689"/>
                    </a:cubicBezTo>
                    <a:cubicBezTo>
                      <a:pt x="7305" y="1009"/>
                      <a:pt x="9085" y="1397"/>
                      <a:pt x="10843" y="1899"/>
                    </a:cubicBezTo>
                    <a:cubicBezTo>
                      <a:pt x="12623" y="2378"/>
                      <a:pt x="14335" y="3018"/>
                      <a:pt x="16024" y="3748"/>
                    </a:cubicBezTo>
                    <a:lnTo>
                      <a:pt x="17280" y="4296"/>
                    </a:lnTo>
                    <a:lnTo>
                      <a:pt x="18512" y="4935"/>
                    </a:lnTo>
                    <a:lnTo>
                      <a:pt x="19128" y="5232"/>
                    </a:lnTo>
                    <a:lnTo>
                      <a:pt x="19722" y="5597"/>
                    </a:lnTo>
                    <a:cubicBezTo>
                      <a:pt x="20110" y="5825"/>
                      <a:pt x="20521" y="6053"/>
                      <a:pt x="20909" y="6282"/>
                    </a:cubicBezTo>
                    <a:cubicBezTo>
                      <a:pt x="19448" y="5163"/>
                      <a:pt x="17896" y="4113"/>
                      <a:pt x="16207" y="3314"/>
                    </a:cubicBezTo>
                    <a:cubicBezTo>
                      <a:pt x="14541" y="2493"/>
                      <a:pt x="12806" y="1831"/>
                      <a:pt x="11003" y="1328"/>
                    </a:cubicBezTo>
                    <a:cubicBezTo>
                      <a:pt x="9222" y="849"/>
                      <a:pt x="7396" y="461"/>
                      <a:pt x="5547" y="233"/>
                    </a:cubicBezTo>
                    <a:cubicBezTo>
                      <a:pt x="4248" y="89"/>
                      <a:pt x="2950" y="1"/>
                      <a:pt x="165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 flipH="1">
                <a:off x="568221" y="2866568"/>
                <a:ext cx="1161930" cy="269453"/>
              </a:xfrm>
              <a:custGeom>
                <a:avLst/>
                <a:gdLst/>
                <a:ahLst/>
                <a:cxnLst/>
                <a:rect l="l" t="t" r="r" b="b"/>
                <a:pathLst>
                  <a:path w="33372" h="7739" extrusionOk="0">
                    <a:moveTo>
                      <a:pt x="10843" y="1"/>
                    </a:moveTo>
                    <a:cubicBezTo>
                      <a:pt x="10112" y="46"/>
                      <a:pt x="9382" y="115"/>
                      <a:pt x="8629" y="183"/>
                    </a:cubicBezTo>
                    <a:lnTo>
                      <a:pt x="7533" y="275"/>
                    </a:lnTo>
                    <a:cubicBezTo>
                      <a:pt x="7168" y="320"/>
                      <a:pt x="6803" y="389"/>
                      <a:pt x="6437" y="457"/>
                    </a:cubicBezTo>
                    <a:lnTo>
                      <a:pt x="4269" y="822"/>
                    </a:lnTo>
                    <a:cubicBezTo>
                      <a:pt x="3904" y="891"/>
                      <a:pt x="3539" y="982"/>
                      <a:pt x="3196" y="1096"/>
                    </a:cubicBezTo>
                    <a:lnTo>
                      <a:pt x="2123" y="1393"/>
                    </a:lnTo>
                    <a:lnTo>
                      <a:pt x="1" y="1986"/>
                    </a:lnTo>
                    <a:cubicBezTo>
                      <a:pt x="1439" y="1713"/>
                      <a:pt x="2877" y="1347"/>
                      <a:pt x="4315" y="1119"/>
                    </a:cubicBezTo>
                    <a:lnTo>
                      <a:pt x="6483" y="822"/>
                    </a:lnTo>
                    <a:cubicBezTo>
                      <a:pt x="6848" y="777"/>
                      <a:pt x="7214" y="708"/>
                      <a:pt x="7579" y="685"/>
                    </a:cubicBezTo>
                    <a:lnTo>
                      <a:pt x="8674" y="640"/>
                    </a:lnTo>
                    <a:cubicBezTo>
                      <a:pt x="9405" y="594"/>
                      <a:pt x="10135" y="548"/>
                      <a:pt x="10866" y="503"/>
                    </a:cubicBezTo>
                    <a:lnTo>
                      <a:pt x="13057" y="571"/>
                    </a:lnTo>
                    <a:cubicBezTo>
                      <a:pt x="13422" y="571"/>
                      <a:pt x="13787" y="571"/>
                      <a:pt x="14130" y="594"/>
                    </a:cubicBezTo>
                    <a:lnTo>
                      <a:pt x="15225" y="731"/>
                    </a:lnTo>
                    <a:cubicBezTo>
                      <a:pt x="15956" y="822"/>
                      <a:pt x="16686" y="845"/>
                      <a:pt x="17394" y="982"/>
                    </a:cubicBezTo>
                    <a:cubicBezTo>
                      <a:pt x="20292" y="1393"/>
                      <a:pt x="23100" y="2260"/>
                      <a:pt x="25793" y="3356"/>
                    </a:cubicBezTo>
                    <a:cubicBezTo>
                      <a:pt x="28487" y="4474"/>
                      <a:pt x="31066" y="5890"/>
                      <a:pt x="33371" y="7738"/>
                    </a:cubicBezTo>
                    <a:cubicBezTo>
                      <a:pt x="32321" y="6711"/>
                      <a:pt x="31112" y="5844"/>
                      <a:pt x="29879" y="5022"/>
                    </a:cubicBezTo>
                    <a:cubicBezTo>
                      <a:pt x="28624" y="4246"/>
                      <a:pt x="27323" y="3539"/>
                      <a:pt x="25976" y="2945"/>
                    </a:cubicBezTo>
                    <a:cubicBezTo>
                      <a:pt x="25291" y="2648"/>
                      <a:pt x="24629" y="2306"/>
                      <a:pt x="23922" y="2101"/>
                    </a:cubicBezTo>
                    <a:lnTo>
                      <a:pt x="22872" y="1735"/>
                    </a:lnTo>
                    <a:lnTo>
                      <a:pt x="22347" y="1553"/>
                    </a:lnTo>
                    <a:lnTo>
                      <a:pt x="21822" y="1393"/>
                    </a:lnTo>
                    <a:cubicBezTo>
                      <a:pt x="21091" y="1210"/>
                      <a:pt x="20384" y="1005"/>
                      <a:pt x="19676" y="822"/>
                    </a:cubicBezTo>
                    <a:lnTo>
                      <a:pt x="17485" y="412"/>
                    </a:lnTo>
                    <a:cubicBezTo>
                      <a:pt x="16755" y="275"/>
                      <a:pt x="16024" y="252"/>
                      <a:pt x="15271" y="160"/>
                    </a:cubicBezTo>
                    <a:lnTo>
                      <a:pt x="14175" y="46"/>
                    </a:lnTo>
                    <a:cubicBezTo>
                      <a:pt x="13810" y="23"/>
                      <a:pt x="13445" y="23"/>
                      <a:pt x="13057" y="23"/>
                    </a:cubicBezTo>
                    <a:lnTo>
                      <a:pt x="10843" y="1"/>
                    </a:ln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 flipH="1">
                <a:off x="766124" y="2928508"/>
                <a:ext cx="750247" cy="143135"/>
              </a:xfrm>
              <a:custGeom>
                <a:avLst/>
                <a:gdLst/>
                <a:ahLst/>
                <a:cxnLst/>
                <a:rect l="l" t="t" r="r" b="b"/>
                <a:pathLst>
                  <a:path w="21548" h="4111" extrusionOk="0">
                    <a:moveTo>
                      <a:pt x="5308" y="1"/>
                    </a:moveTo>
                    <a:cubicBezTo>
                      <a:pt x="3530" y="1"/>
                      <a:pt x="1734" y="268"/>
                      <a:pt x="1" y="641"/>
                    </a:cubicBezTo>
                    <a:cubicBezTo>
                      <a:pt x="480" y="595"/>
                      <a:pt x="937" y="573"/>
                      <a:pt x="1393" y="527"/>
                    </a:cubicBezTo>
                    <a:lnTo>
                      <a:pt x="2078" y="459"/>
                    </a:lnTo>
                    <a:lnTo>
                      <a:pt x="2763" y="459"/>
                    </a:lnTo>
                    <a:lnTo>
                      <a:pt x="4155" y="413"/>
                    </a:lnTo>
                    <a:lnTo>
                      <a:pt x="5524" y="459"/>
                    </a:lnTo>
                    <a:cubicBezTo>
                      <a:pt x="7351" y="550"/>
                      <a:pt x="9177" y="732"/>
                      <a:pt x="10980" y="1075"/>
                    </a:cubicBezTo>
                    <a:cubicBezTo>
                      <a:pt x="12783" y="1372"/>
                      <a:pt x="14563" y="1805"/>
                      <a:pt x="16344" y="2307"/>
                    </a:cubicBezTo>
                    <a:cubicBezTo>
                      <a:pt x="17211" y="2558"/>
                      <a:pt x="18101" y="2832"/>
                      <a:pt x="18969" y="3129"/>
                    </a:cubicBezTo>
                    <a:cubicBezTo>
                      <a:pt x="19836" y="3426"/>
                      <a:pt x="20703" y="3768"/>
                      <a:pt x="21548" y="4111"/>
                    </a:cubicBezTo>
                    <a:cubicBezTo>
                      <a:pt x="19950" y="3198"/>
                      <a:pt x="18215" y="2467"/>
                      <a:pt x="16481" y="1874"/>
                    </a:cubicBezTo>
                    <a:cubicBezTo>
                      <a:pt x="14723" y="1257"/>
                      <a:pt x="12920" y="801"/>
                      <a:pt x="11071" y="481"/>
                    </a:cubicBezTo>
                    <a:cubicBezTo>
                      <a:pt x="9245" y="162"/>
                      <a:pt x="7396" y="2"/>
                      <a:pt x="5524" y="2"/>
                    </a:cubicBezTo>
                    <a:cubicBezTo>
                      <a:pt x="5453" y="1"/>
                      <a:pt x="5380" y="1"/>
                      <a:pt x="5308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 flipH="1">
                <a:off x="1517903" y="1370808"/>
                <a:ext cx="881405" cy="279863"/>
              </a:xfrm>
              <a:custGeom>
                <a:avLst/>
                <a:gdLst/>
                <a:ahLst/>
                <a:cxnLst/>
                <a:rect l="l" t="t" r="r" b="b"/>
                <a:pathLst>
                  <a:path w="25315" h="8038" extrusionOk="0">
                    <a:moveTo>
                      <a:pt x="6318" y="0"/>
                    </a:moveTo>
                    <a:cubicBezTo>
                      <a:pt x="4209" y="0"/>
                      <a:pt x="2086" y="102"/>
                      <a:pt x="1" y="392"/>
                    </a:cubicBezTo>
                    <a:cubicBezTo>
                      <a:pt x="804" y="376"/>
                      <a:pt x="1607" y="349"/>
                      <a:pt x="2410" y="349"/>
                    </a:cubicBezTo>
                    <a:cubicBezTo>
                      <a:pt x="2771" y="349"/>
                      <a:pt x="3132" y="355"/>
                      <a:pt x="3493" y="369"/>
                    </a:cubicBezTo>
                    <a:cubicBezTo>
                      <a:pt x="4657" y="369"/>
                      <a:pt x="5798" y="392"/>
                      <a:pt x="6963" y="460"/>
                    </a:cubicBezTo>
                    <a:cubicBezTo>
                      <a:pt x="9268" y="620"/>
                      <a:pt x="11573" y="825"/>
                      <a:pt x="13810" y="1305"/>
                    </a:cubicBezTo>
                    <a:cubicBezTo>
                      <a:pt x="16070" y="1715"/>
                      <a:pt x="18307" y="2400"/>
                      <a:pt x="20338" y="3427"/>
                    </a:cubicBezTo>
                    <a:cubicBezTo>
                      <a:pt x="22370" y="4454"/>
                      <a:pt x="24196" y="5984"/>
                      <a:pt x="25314" y="8038"/>
                    </a:cubicBezTo>
                    <a:cubicBezTo>
                      <a:pt x="24880" y="6965"/>
                      <a:pt x="24196" y="5984"/>
                      <a:pt x="23374" y="5139"/>
                    </a:cubicBezTo>
                    <a:cubicBezTo>
                      <a:pt x="22552" y="4295"/>
                      <a:pt x="21594" y="3610"/>
                      <a:pt x="20566" y="3016"/>
                    </a:cubicBezTo>
                    <a:cubicBezTo>
                      <a:pt x="18489" y="1875"/>
                      <a:pt x="16230" y="1190"/>
                      <a:pt x="13947" y="711"/>
                    </a:cubicBezTo>
                    <a:cubicBezTo>
                      <a:pt x="11642" y="300"/>
                      <a:pt x="9314" y="49"/>
                      <a:pt x="6985" y="4"/>
                    </a:cubicBezTo>
                    <a:cubicBezTo>
                      <a:pt x="6763" y="1"/>
                      <a:pt x="6541" y="0"/>
                      <a:pt x="631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16"/>
              <p:cNvSpPr/>
              <p:nvPr/>
            </p:nvSpPr>
            <p:spPr>
              <a:xfrm flipH="1">
                <a:off x="1548926" y="1490789"/>
                <a:ext cx="880569" cy="279898"/>
              </a:xfrm>
              <a:custGeom>
                <a:avLst/>
                <a:gdLst/>
                <a:ahLst/>
                <a:cxnLst/>
                <a:rect l="l" t="t" r="r" b="b"/>
                <a:pathLst>
                  <a:path w="25291" h="8039" extrusionOk="0">
                    <a:moveTo>
                      <a:pt x="6296" y="1"/>
                    </a:moveTo>
                    <a:cubicBezTo>
                      <a:pt x="4190" y="1"/>
                      <a:pt x="2086" y="103"/>
                      <a:pt x="0" y="392"/>
                    </a:cubicBezTo>
                    <a:cubicBezTo>
                      <a:pt x="942" y="374"/>
                      <a:pt x="1869" y="340"/>
                      <a:pt x="2805" y="340"/>
                    </a:cubicBezTo>
                    <a:cubicBezTo>
                      <a:pt x="3026" y="340"/>
                      <a:pt x="3248" y="342"/>
                      <a:pt x="3470" y="347"/>
                    </a:cubicBezTo>
                    <a:cubicBezTo>
                      <a:pt x="4634" y="369"/>
                      <a:pt x="5798" y="392"/>
                      <a:pt x="6939" y="461"/>
                    </a:cubicBezTo>
                    <a:cubicBezTo>
                      <a:pt x="9245" y="598"/>
                      <a:pt x="11550" y="826"/>
                      <a:pt x="13810" y="1305"/>
                    </a:cubicBezTo>
                    <a:cubicBezTo>
                      <a:pt x="16069" y="1716"/>
                      <a:pt x="18284" y="2401"/>
                      <a:pt x="20315" y="3428"/>
                    </a:cubicBezTo>
                    <a:cubicBezTo>
                      <a:pt x="22346" y="4455"/>
                      <a:pt x="24195" y="5984"/>
                      <a:pt x="25291" y="8039"/>
                    </a:cubicBezTo>
                    <a:cubicBezTo>
                      <a:pt x="24857" y="6966"/>
                      <a:pt x="24172" y="5984"/>
                      <a:pt x="23351" y="5140"/>
                    </a:cubicBezTo>
                    <a:cubicBezTo>
                      <a:pt x="22529" y="4295"/>
                      <a:pt x="21570" y="3611"/>
                      <a:pt x="20543" y="3017"/>
                    </a:cubicBezTo>
                    <a:cubicBezTo>
                      <a:pt x="18489" y="1876"/>
                      <a:pt x="16206" y="1191"/>
                      <a:pt x="13924" y="712"/>
                    </a:cubicBezTo>
                    <a:cubicBezTo>
                      <a:pt x="11619" y="278"/>
                      <a:pt x="9290" y="50"/>
                      <a:pt x="6962" y="4"/>
                    </a:cubicBezTo>
                    <a:cubicBezTo>
                      <a:pt x="6740" y="2"/>
                      <a:pt x="6518" y="1"/>
                      <a:pt x="629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16"/>
              <p:cNvSpPr/>
              <p:nvPr/>
            </p:nvSpPr>
            <p:spPr>
              <a:xfrm flipH="1">
                <a:off x="1579913" y="1610805"/>
                <a:ext cx="880569" cy="279898"/>
              </a:xfrm>
              <a:custGeom>
                <a:avLst/>
                <a:gdLst/>
                <a:ahLst/>
                <a:cxnLst/>
                <a:rect l="l" t="t" r="r" b="b"/>
                <a:pathLst>
                  <a:path w="25291" h="8039" extrusionOk="0">
                    <a:moveTo>
                      <a:pt x="6295" y="0"/>
                    </a:moveTo>
                    <a:cubicBezTo>
                      <a:pt x="4190" y="0"/>
                      <a:pt x="2086" y="103"/>
                      <a:pt x="0" y="392"/>
                    </a:cubicBezTo>
                    <a:cubicBezTo>
                      <a:pt x="852" y="358"/>
                      <a:pt x="1705" y="337"/>
                      <a:pt x="2548" y="337"/>
                    </a:cubicBezTo>
                    <a:cubicBezTo>
                      <a:pt x="2856" y="337"/>
                      <a:pt x="3164" y="340"/>
                      <a:pt x="3470" y="346"/>
                    </a:cubicBezTo>
                    <a:cubicBezTo>
                      <a:pt x="4634" y="369"/>
                      <a:pt x="5798" y="392"/>
                      <a:pt x="6939" y="460"/>
                    </a:cubicBezTo>
                    <a:cubicBezTo>
                      <a:pt x="9245" y="597"/>
                      <a:pt x="11550" y="825"/>
                      <a:pt x="13810" y="1305"/>
                    </a:cubicBezTo>
                    <a:cubicBezTo>
                      <a:pt x="16069" y="1716"/>
                      <a:pt x="18283" y="2400"/>
                      <a:pt x="20338" y="3428"/>
                    </a:cubicBezTo>
                    <a:cubicBezTo>
                      <a:pt x="22369" y="4455"/>
                      <a:pt x="24195" y="5984"/>
                      <a:pt x="25291" y="8038"/>
                    </a:cubicBezTo>
                    <a:cubicBezTo>
                      <a:pt x="24857" y="6965"/>
                      <a:pt x="24172" y="5984"/>
                      <a:pt x="23351" y="5139"/>
                    </a:cubicBezTo>
                    <a:cubicBezTo>
                      <a:pt x="22529" y="4295"/>
                      <a:pt x="21570" y="3587"/>
                      <a:pt x="20543" y="3017"/>
                    </a:cubicBezTo>
                    <a:cubicBezTo>
                      <a:pt x="18489" y="1875"/>
                      <a:pt x="16206" y="1191"/>
                      <a:pt x="13924" y="711"/>
                    </a:cubicBezTo>
                    <a:cubicBezTo>
                      <a:pt x="11618" y="278"/>
                      <a:pt x="9290" y="49"/>
                      <a:pt x="6962" y="4"/>
                    </a:cubicBezTo>
                    <a:cubicBezTo>
                      <a:pt x="6740" y="2"/>
                      <a:pt x="6518" y="0"/>
                      <a:pt x="629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6"/>
              <p:cNvSpPr/>
              <p:nvPr/>
            </p:nvSpPr>
            <p:spPr>
              <a:xfrm flipH="1">
                <a:off x="1610100" y="1730821"/>
                <a:ext cx="881370" cy="279863"/>
              </a:xfrm>
              <a:custGeom>
                <a:avLst/>
                <a:gdLst/>
                <a:ahLst/>
                <a:cxnLst/>
                <a:rect l="l" t="t" r="r" b="b"/>
                <a:pathLst>
                  <a:path w="25314" h="8038" extrusionOk="0">
                    <a:moveTo>
                      <a:pt x="6295" y="0"/>
                    </a:moveTo>
                    <a:cubicBezTo>
                      <a:pt x="4189" y="0"/>
                      <a:pt x="2085" y="102"/>
                      <a:pt x="0" y="391"/>
                    </a:cubicBezTo>
                    <a:cubicBezTo>
                      <a:pt x="852" y="358"/>
                      <a:pt x="1704" y="337"/>
                      <a:pt x="2557" y="337"/>
                    </a:cubicBezTo>
                    <a:cubicBezTo>
                      <a:pt x="2869" y="337"/>
                      <a:pt x="3180" y="340"/>
                      <a:pt x="3492" y="346"/>
                    </a:cubicBezTo>
                    <a:cubicBezTo>
                      <a:pt x="4634" y="369"/>
                      <a:pt x="5798" y="391"/>
                      <a:pt x="6962" y="460"/>
                    </a:cubicBezTo>
                    <a:cubicBezTo>
                      <a:pt x="9267" y="597"/>
                      <a:pt x="11550" y="825"/>
                      <a:pt x="13809" y="1304"/>
                    </a:cubicBezTo>
                    <a:cubicBezTo>
                      <a:pt x="16069" y="1715"/>
                      <a:pt x="18283" y="2400"/>
                      <a:pt x="20337" y="3427"/>
                    </a:cubicBezTo>
                    <a:cubicBezTo>
                      <a:pt x="22369" y="4454"/>
                      <a:pt x="24195" y="5984"/>
                      <a:pt x="25313" y="8038"/>
                    </a:cubicBezTo>
                    <a:cubicBezTo>
                      <a:pt x="24857" y="6942"/>
                      <a:pt x="24172" y="5984"/>
                      <a:pt x="23373" y="5139"/>
                    </a:cubicBezTo>
                    <a:cubicBezTo>
                      <a:pt x="22529" y="4294"/>
                      <a:pt x="21570" y="3587"/>
                      <a:pt x="20543" y="3016"/>
                    </a:cubicBezTo>
                    <a:cubicBezTo>
                      <a:pt x="18489" y="1875"/>
                      <a:pt x="16206" y="1190"/>
                      <a:pt x="13924" y="711"/>
                    </a:cubicBezTo>
                    <a:cubicBezTo>
                      <a:pt x="11618" y="277"/>
                      <a:pt x="9290" y="49"/>
                      <a:pt x="6962" y="3"/>
                    </a:cubicBezTo>
                    <a:cubicBezTo>
                      <a:pt x="6740" y="1"/>
                      <a:pt x="6517" y="0"/>
                      <a:pt x="6295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6"/>
              <p:cNvSpPr/>
              <p:nvPr/>
            </p:nvSpPr>
            <p:spPr>
              <a:xfrm flipH="1">
                <a:off x="1641088" y="1850802"/>
                <a:ext cx="881405" cy="279898"/>
              </a:xfrm>
              <a:custGeom>
                <a:avLst/>
                <a:gdLst/>
                <a:ahLst/>
                <a:cxnLst/>
                <a:rect l="l" t="t" r="r" b="b"/>
                <a:pathLst>
                  <a:path w="25315" h="8039" extrusionOk="0">
                    <a:moveTo>
                      <a:pt x="6313" y="1"/>
                    </a:moveTo>
                    <a:cubicBezTo>
                      <a:pt x="4190" y="1"/>
                      <a:pt x="2086" y="103"/>
                      <a:pt x="1" y="392"/>
                    </a:cubicBezTo>
                    <a:cubicBezTo>
                      <a:pt x="853" y="359"/>
                      <a:pt x="1705" y="337"/>
                      <a:pt x="2557" y="337"/>
                    </a:cubicBezTo>
                    <a:cubicBezTo>
                      <a:pt x="2869" y="337"/>
                      <a:pt x="3181" y="340"/>
                      <a:pt x="3493" y="346"/>
                    </a:cubicBezTo>
                    <a:cubicBezTo>
                      <a:pt x="4657" y="369"/>
                      <a:pt x="5799" y="392"/>
                      <a:pt x="6963" y="460"/>
                    </a:cubicBezTo>
                    <a:cubicBezTo>
                      <a:pt x="9268" y="597"/>
                      <a:pt x="11573" y="826"/>
                      <a:pt x="13810" y="1305"/>
                    </a:cubicBezTo>
                    <a:cubicBezTo>
                      <a:pt x="16070" y="1716"/>
                      <a:pt x="18307" y="2401"/>
                      <a:pt x="20338" y="3428"/>
                    </a:cubicBezTo>
                    <a:cubicBezTo>
                      <a:pt x="22370" y="4455"/>
                      <a:pt x="24196" y="5984"/>
                      <a:pt x="25314" y="8038"/>
                    </a:cubicBezTo>
                    <a:cubicBezTo>
                      <a:pt x="24880" y="6943"/>
                      <a:pt x="24196" y="5984"/>
                      <a:pt x="23374" y="5140"/>
                    </a:cubicBezTo>
                    <a:cubicBezTo>
                      <a:pt x="22552" y="4295"/>
                      <a:pt x="21594" y="3588"/>
                      <a:pt x="20567" y="3017"/>
                    </a:cubicBezTo>
                    <a:cubicBezTo>
                      <a:pt x="18489" y="1876"/>
                      <a:pt x="16230" y="1191"/>
                      <a:pt x="13924" y="712"/>
                    </a:cubicBezTo>
                    <a:cubicBezTo>
                      <a:pt x="11642" y="278"/>
                      <a:pt x="9314" y="50"/>
                      <a:pt x="6985" y="4"/>
                    </a:cubicBezTo>
                    <a:cubicBezTo>
                      <a:pt x="6761" y="2"/>
                      <a:pt x="6537" y="1"/>
                      <a:pt x="6313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16"/>
              <p:cNvSpPr/>
              <p:nvPr/>
            </p:nvSpPr>
            <p:spPr>
              <a:xfrm flipH="1">
                <a:off x="1672110" y="1970818"/>
                <a:ext cx="880569" cy="279898"/>
              </a:xfrm>
              <a:custGeom>
                <a:avLst/>
                <a:gdLst/>
                <a:ahLst/>
                <a:cxnLst/>
                <a:rect l="l" t="t" r="r" b="b"/>
                <a:pathLst>
                  <a:path w="25291" h="8039" extrusionOk="0">
                    <a:moveTo>
                      <a:pt x="6296" y="0"/>
                    </a:moveTo>
                    <a:cubicBezTo>
                      <a:pt x="4190" y="0"/>
                      <a:pt x="2086" y="103"/>
                      <a:pt x="1" y="392"/>
                    </a:cubicBezTo>
                    <a:cubicBezTo>
                      <a:pt x="853" y="358"/>
                      <a:pt x="1693" y="337"/>
                      <a:pt x="2538" y="337"/>
                    </a:cubicBezTo>
                    <a:cubicBezTo>
                      <a:pt x="2848" y="337"/>
                      <a:pt x="3158" y="340"/>
                      <a:pt x="3470" y="346"/>
                    </a:cubicBezTo>
                    <a:cubicBezTo>
                      <a:pt x="4634" y="346"/>
                      <a:pt x="5775" y="392"/>
                      <a:pt x="6939" y="460"/>
                    </a:cubicBezTo>
                    <a:cubicBezTo>
                      <a:pt x="9245" y="597"/>
                      <a:pt x="11550" y="825"/>
                      <a:pt x="13810" y="1305"/>
                    </a:cubicBezTo>
                    <a:cubicBezTo>
                      <a:pt x="16070" y="1715"/>
                      <a:pt x="18284" y="2377"/>
                      <a:pt x="20315" y="3427"/>
                    </a:cubicBezTo>
                    <a:cubicBezTo>
                      <a:pt x="22347" y="4455"/>
                      <a:pt x="24195" y="5984"/>
                      <a:pt x="25291" y="8038"/>
                    </a:cubicBezTo>
                    <a:cubicBezTo>
                      <a:pt x="24857" y="6942"/>
                      <a:pt x="24173" y="5984"/>
                      <a:pt x="23351" y="5139"/>
                    </a:cubicBezTo>
                    <a:cubicBezTo>
                      <a:pt x="22529" y="4295"/>
                      <a:pt x="21570" y="3587"/>
                      <a:pt x="20543" y="3017"/>
                    </a:cubicBezTo>
                    <a:cubicBezTo>
                      <a:pt x="18489" y="1875"/>
                      <a:pt x="16207" y="1190"/>
                      <a:pt x="13924" y="711"/>
                    </a:cubicBezTo>
                    <a:cubicBezTo>
                      <a:pt x="11619" y="277"/>
                      <a:pt x="9290" y="49"/>
                      <a:pt x="6962" y="4"/>
                    </a:cubicBezTo>
                    <a:cubicBezTo>
                      <a:pt x="6740" y="1"/>
                      <a:pt x="6518" y="0"/>
                      <a:pt x="6296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16"/>
              <p:cNvSpPr/>
              <p:nvPr/>
            </p:nvSpPr>
            <p:spPr>
              <a:xfrm flipH="1">
                <a:off x="1703098" y="2090799"/>
                <a:ext cx="880569" cy="279898"/>
              </a:xfrm>
              <a:custGeom>
                <a:avLst/>
                <a:gdLst/>
                <a:ahLst/>
                <a:cxnLst/>
                <a:rect l="l" t="t" r="r" b="b"/>
                <a:pathLst>
                  <a:path w="25291" h="8039" extrusionOk="0">
                    <a:moveTo>
                      <a:pt x="6295" y="1"/>
                    </a:moveTo>
                    <a:cubicBezTo>
                      <a:pt x="4190" y="1"/>
                      <a:pt x="2086" y="103"/>
                      <a:pt x="0" y="392"/>
                    </a:cubicBezTo>
                    <a:cubicBezTo>
                      <a:pt x="853" y="359"/>
                      <a:pt x="1705" y="338"/>
                      <a:pt x="2548" y="338"/>
                    </a:cubicBezTo>
                    <a:cubicBezTo>
                      <a:pt x="2857" y="338"/>
                      <a:pt x="3164" y="340"/>
                      <a:pt x="3470" y="347"/>
                    </a:cubicBezTo>
                    <a:cubicBezTo>
                      <a:pt x="4634" y="347"/>
                      <a:pt x="5798" y="392"/>
                      <a:pt x="6939" y="461"/>
                    </a:cubicBezTo>
                    <a:cubicBezTo>
                      <a:pt x="9245" y="598"/>
                      <a:pt x="11550" y="826"/>
                      <a:pt x="13810" y="1282"/>
                    </a:cubicBezTo>
                    <a:cubicBezTo>
                      <a:pt x="16069" y="1716"/>
                      <a:pt x="18283" y="2378"/>
                      <a:pt x="20338" y="3405"/>
                    </a:cubicBezTo>
                    <a:cubicBezTo>
                      <a:pt x="22369" y="4455"/>
                      <a:pt x="24195" y="5984"/>
                      <a:pt x="25291" y="8039"/>
                    </a:cubicBezTo>
                    <a:cubicBezTo>
                      <a:pt x="24857" y="6943"/>
                      <a:pt x="24172" y="5984"/>
                      <a:pt x="23351" y="5140"/>
                    </a:cubicBezTo>
                    <a:cubicBezTo>
                      <a:pt x="22529" y="4295"/>
                      <a:pt x="21570" y="3588"/>
                      <a:pt x="20543" y="3017"/>
                    </a:cubicBezTo>
                    <a:cubicBezTo>
                      <a:pt x="18489" y="1876"/>
                      <a:pt x="16206" y="1191"/>
                      <a:pt x="13924" y="712"/>
                    </a:cubicBezTo>
                    <a:cubicBezTo>
                      <a:pt x="11618" y="278"/>
                      <a:pt x="9290" y="50"/>
                      <a:pt x="6962" y="4"/>
                    </a:cubicBezTo>
                    <a:cubicBezTo>
                      <a:pt x="6740" y="2"/>
                      <a:pt x="6518" y="1"/>
                      <a:pt x="6295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6"/>
              <p:cNvSpPr/>
              <p:nvPr/>
            </p:nvSpPr>
            <p:spPr>
              <a:xfrm flipH="1">
                <a:off x="1733285" y="2210606"/>
                <a:ext cx="881370" cy="280107"/>
              </a:xfrm>
              <a:custGeom>
                <a:avLst/>
                <a:gdLst/>
                <a:ahLst/>
                <a:cxnLst/>
                <a:rect l="l" t="t" r="r" b="b"/>
                <a:pathLst>
                  <a:path w="25314" h="8045" extrusionOk="0">
                    <a:moveTo>
                      <a:pt x="5984" y="0"/>
                    </a:moveTo>
                    <a:cubicBezTo>
                      <a:pt x="3982" y="0"/>
                      <a:pt x="1983" y="123"/>
                      <a:pt x="0" y="398"/>
                    </a:cubicBezTo>
                    <a:cubicBezTo>
                      <a:pt x="852" y="364"/>
                      <a:pt x="1705" y="343"/>
                      <a:pt x="2557" y="343"/>
                    </a:cubicBezTo>
                    <a:cubicBezTo>
                      <a:pt x="2869" y="343"/>
                      <a:pt x="3181" y="346"/>
                      <a:pt x="3492" y="352"/>
                    </a:cubicBezTo>
                    <a:cubicBezTo>
                      <a:pt x="4634" y="352"/>
                      <a:pt x="5798" y="398"/>
                      <a:pt x="6962" y="466"/>
                    </a:cubicBezTo>
                    <a:cubicBezTo>
                      <a:pt x="9267" y="603"/>
                      <a:pt x="11550" y="832"/>
                      <a:pt x="13809" y="1288"/>
                    </a:cubicBezTo>
                    <a:cubicBezTo>
                      <a:pt x="16069" y="1722"/>
                      <a:pt x="18283" y="2384"/>
                      <a:pt x="20338" y="3411"/>
                    </a:cubicBezTo>
                    <a:cubicBezTo>
                      <a:pt x="22369" y="4461"/>
                      <a:pt x="24195" y="5967"/>
                      <a:pt x="25313" y="8044"/>
                    </a:cubicBezTo>
                    <a:cubicBezTo>
                      <a:pt x="24857" y="6949"/>
                      <a:pt x="24172" y="5990"/>
                      <a:pt x="23373" y="5145"/>
                    </a:cubicBezTo>
                    <a:cubicBezTo>
                      <a:pt x="22529" y="4301"/>
                      <a:pt x="21570" y="3593"/>
                      <a:pt x="20543" y="3023"/>
                    </a:cubicBezTo>
                    <a:cubicBezTo>
                      <a:pt x="18489" y="1881"/>
                      <a:pt x="16206" y="1197"/>
                      <a:pt x="13924" y="717"/>
                    </a:cubicBezTo>
                    <a:cubicBezTo>
                      <a:pt x="11618" y="284"/>
                      <a:pt x="9290" y="55"/>
                      <a:pt x="6962" y="10"/>
                    </a:cubicBezTo>
                    <a:cubicBezTo>
                      <a:pt x="6636" y="3"/>
                      <a:pt x="6310" y="0"/>
                      <a:pt x="598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6"/>
              <p:cNvSpPr/>
              <p:nvPr/>
            </p:nvSpPr>
            <p:spPr>
              <a:xfrm flipH="1">
                <a:off x="1764272" y="2330588"/>
                <a:ext cx="881405" cy="279341"/>
              </a:xfrm>
              <a:custGeom>
                <a:avLst/>
                <a:gdLst/>
                <a:ahLst/>
                <a:cxnLst/>
                <a:rect l="l" t="t" r="r" b="b"/>
                <a:pathLst>
                  <a:path w="25315" h="8023" extrusionOk="0">
                    <a:moveTo>
                      <a:pt x="5999" y="1"/>
                    </a:moveTo>
                    <a:cubicBezTo>
                      <a:pt x="3983" y="1"/>
                      <a:pt x="1983" y="124"/>
                      <a:pt x="1" y="398"/>
                    </a:cubicBezTo>
                    <a:cubicBezTo>
                      <a:pt x="853" y="365"/>
                      <a:pt x="1705" y="344"/>
                      <a:pt x="2558" y="344"/>
                    </a:cubicBezTo>
                    <a:cubicBezTo>
                      <a:pt x="2869" y="344"/>
                      <a:pt x="3181" y="347"/>
                      <a:pt x="3493" y="353"/>
                    </a:cubicBezTo>
                    <a:cubicBezTo>
                      <a:pt x="4657" y="353"/>
                      <a:pt x="5799" y="398"/>
                      <a:pt x="6963" y="467"/>
                    </a:cubicBezTo>
                    <a:cubicBezTo>
                      <a:pt x="9268" y="604"/>
                      <a:pt x="11573" y="832"/>
                      <a:pt x="13810" y="1289"/>
                    </a:cubicBezTo>
                    <a:cubicBezTo>
                      <a:pt x="16070" y="1722"/>
                      <a:pt x="18307" y="2384"/>
                      <a:pt x="20338" y="3411"/>
                    </a:cubicBezTo>
                    <a:cubicBezTo>
                      <a:pt x="22370" y="4461"/>
                      <a:pt x="24196" y="5968"/>
                      <a:pt x="25314" y="8022"/>
                    </a:cubicBezTo>
                    <a:cubicBezTo>
                      <a:pt x="24881" y="6949"/>
                      <a:pt x="24196" y="5991"/>
                      <a:pt x="23374" y="5123"/>
                    </a:cubicBezTo>
                    <a:cubicBezTo>
                      <a:pt x="22552" y="4302"/>
                      <a:pt x="21594" y="3594"/>
                      <a:pt x="20567" y="3023"/>
                    </a:cubicBezTo>
                    <a:cubicBezTo>
                      <a:pt x="18489" y="1882"/>
                      <a:pt x="16230" y="1197"/>
                      <a:pt x="13924" y="718"/>
                    </a:cubicBezTo>
                    <a:cubicBezTo>
                      <a:pt x="11642" y="284"/>
                      <a:pt x="9314" y="56"/>
                      <a:pt x="6986" y="10"/>
                    </a:cubicBezTo>
                    <a:cubicBezTo>
                      <a:pt x="6656" y="4"/>
                      <a:pt x="6327" y="1"/>
                      <a:pt x="5999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6"/>
              <p:cNvSpPr/>
              <p:nvPr/>
            </p:nvSpPr>
            <p:spPr>
              <a:xfrm flipH="1">
                <a:off x="445838" y="1601231"/>
                <a:ext cx="909189" cy="229865"/>
              </a:xfrm>
              <a:custGeom>
                <a:avLst/>
                <a:gdLst/>
                <a:ahLst/>
                <a:cxnLst/>
                <a:rect l="l" t="t" r="r" b="b"/>
                <a:pathLst>
                  <a:path w="26113" h="6602" extrusionOk="0">
                    <a:moveTo>
                      <a:pt x="7422" y="0"/>
                    </a:moveTo>
                    <a:cubicBezTo>
                      <a:pt x="7102" y="0"/>
                      <a:pt x="6781" y="9"/>
                      <a:pt x="6460" y="28"/>
                    </a:cubicBezTo>
                    <a:cubicBezTo>
                      <a:pt x="5296" y="119"/>
                      <a:pt x="4132" y="324"/>
                      <a:pt x="3013" y="712"/>
                    </a:cubicBezTo>
                    <a:cubicBezTo>
                      <a:pt x="1918" y="1123"/>
                      <a:pt x="868" y="1717"/>
                      <a:pt x="0" y="2493"/>
                    </a:cubicBezTo>
                    <a:cubicBezTo>
                      <a:pt x="1895" y="1123"/>
                      <a:pt x="4200" y="553"/>
                      <a:pt x="6483" y="484"/>
                    </a:cubicBezTo>
                    <a:cubicBezTo>
                      <a:pt x="6554" y="483"/>
                      <a:pt x="6626" y="483"/>
                      <a:pt x="6698" y="483"/>
                    </a:cubicBezTo>
                    <a:cubicBezTo>
                      <a:pt x="8910" y="483"/>
                      <a:pt x="11140" y="823"/>
                      <a:pt x="13285" y="1420"/>
                    </a:cubicBezTo>
                    <a:cubicBezTo>
                      <a:pt x="15521" y="1968"/>
                      <a:pt x="17690" y="2767"/>
                      <a:pt x="19835" y="3657"/>
                    </a:cubicBezTo>
                    <a:cubicBezTo>
                      <a:pt x="20885" y="4091"/>
                      <a:pt x="21958" y="4547"/>
                      <a:pt x="22985" y="5049"/>
                    </a:cubicBezTo>
                    <a:cubicBezTo>
                      <a:pt x="24058" y="5529"/>
                      <a:pt x="25085" y="6054"/>
                      <a:pt x="26112" y="6601"/>
                    </a:cubicBezTo>
                    <a:cubicBezTo>
                      <a:pt x="24172" y="5300"/>
                      <a:pt x="22118" y="4205"/>
                      <a:pt x="19995" y="3223"/>
                    </a:cubicBezTo>
                    <a:cubicBezTo>
                      <a:pt x="17895" y="2265"/>
                      <a:pt x="15681" y="1443"/>
                      <a:pt x="13422" y="849"/>
                    </a:cubicBezTo>
                    <a:cubicBezTo>
                      <a:pt x="11470" y="357"/>
                      <a:pt x="9451" y="0"/>
                      <a:pt x="7422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6"/>
              <p:cNvSpPr/>
              <p:nvPr/>
            </p:nvSpPr>
            <p:spPr>
              <a:xfrm flipH="1">
                <a:off x="470489" y="1722813"/>
                <a:ext cx="909189" cy="229865"/>
              </a:xfrm>
              <a:custGeom>
                <a:avLst/>
                <a:gdLst/>
                <a:ahLst/>
                <a:cxnLst/>
                <a:rect l="l" t="t" r="r" b="b"/>
                <a:pathLst>
                  <a:path w="26113" h="6602" extrusionOk="0">
                    <a:moveTo>
                      <a:pt x="7448" y="0"/>
                    </a:moveTo>
                    <a:cubicBezTo>
                      <a:pt x="7127" y="0"/>
                      <a:pt x="6805" y="9"/>
                      <a:pt x="6483" y="28"/>
                    </a:cubicBezTo>
                    <a:cubicBezTo>
                      <a:pt x="5296" y="119"/>
                      <a:pt x="4132" y="325"/>
                      <a:pt x="3014" y="713"/>
                    </a:cubicBezTo>
                    <a:cubicBezTo>
                      <a:pt x="1918" y="1124"/>
                      <a:pt x="868" y="1694"/>
                      <a:pt x="1" y="2493"/>
                    </a:cubicBezTo>
                    <a:cubicBezTo>
                      <a:pt x="1895" y="1124"/>
                      <a:pt x="4223" y="530"/>
                      <a:pt x="6483" y="484"/>
                    </a:cubicBezTo>
                    <a:cubicBezTo>
                      <a:pt x="6555" y="484"/>
                      <a:pt x="6628" y="483"/>
                      <a:pt x="6700" y="483"/>
                    </a:cubicBezTo>
                    <a:cubicBezTo>
                      <a:pt x="8932" y="483"/>
                      <a:pt x="11140" y="823"/>
                      <a:pt x="13285" y="1420"/>
                    </a:cubicBezTo>
                    <a:cubicBezTo>
                      <a:pt x="15522" y="1968"/>
                      <a:pt x="17690" y="2767"/>
                      <a:pt x="19836" y="3634"/>
                    </a:cubicBezTo>
                    <a:cubicBezTo>
                      <a:pt x="20909" y="4091"/>
                      <a:pt x="21959" y="4547"/>
                      <a:pt x="23009" y="5049"/>
                    </a:cubicBezTo>
                    <a:cubicBezTo>
                      <a:pt x="24059" y="5529"/>
                      <a:pt x="25086" y="6054"/>
                      <a:pt x="26113" y="6602"/>
                    </a:cubicBezTo>
                    <a:cubicBezTo>
                      <a:pt x="24196" y="5301"/>
                      <a:pt x="22118" y="4205"/>
                      <a:pt x="20018" y="3223"/>
                    </a:cubicBezTo>
                    <a:cubicBezTo>
                      <a:pt x="17896" y="2265"/>
                      <a:pt x="15705" y="1443"/>
                      <a:pt x="13445" y="827"/>
                    </a:cubicBezTo>
                    <a:cubicBezTo>
                      <a:pt x="11475" y="354"/>
                      <a:pt x="9471" y="0"/>
                      <a:pt x="7448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6"/>
              <p:cNvSpPr/>
              <p:nvPr/>
            </p:nvSpPr>
            <p:spPr>
              <a:xfrm flipH="1">
                <a:off x="494304" y="1844361"/>
                <a:ext cx="909224" cy="229900"/>
              </a:xfrm>
              <a:custGeom>
                <a:avLst/>
                <a:gdLst/>
                <a:ahLst/>
                <a:cxnLst/>
                <a:rect l="l" t="t" r="r" b="b"/>
                <a:pathLst>
                  <a:path w="26114" h="6603" extrusionOk="0">
                    <a:moveTo>
                      <a:pt x="7464" y="0"/>
                    </a:moveTo>
                    <a:cubicBezTo>
                      <a:pt x="7130" y="0"/>
                      <a:pt x="6795" y="10"/>
                      <a:pt x="6461" y="29"/>
                    </a:cubicBezTo>
                    <a:cubicBezTo>
                      <a:pt x="5274" y="98"/>
                      <a:pt x="4110" y="326"/>
                      <a:pt x="3014" y="714"/>
                    </a:cubicBezTo>
                    <a:cubicBezTo>
                      <a:pt x="1895" y="1125"/>
                      <a:pt x="868" y="1695"/>
                      <a:pt x="1" y="2471"/>
                    </a:cubicBezTo>
                    <a:cubicBezTo>
                      <a:pt x="1895" y="1102"/>
                      <a:pt x="4201" y="531"/>
                      <a:pt x="6483" y="486"/>
                    </a:cubicBezTo>
                    <a:cubicBezTo>
                      <a:pt x="6612" y="483"/>
                      <a:pt x="6740" y="482"/>
                      <a:pt x="6869" y="482"/>
                    </a:cubicBezTo>
                    <a:cubicBezTo>
                      <a:pt x="9023" y="482"/>
                      <a:pt x="11174" y="839"/>
                      <a:pt x="13285" y="1399"/>
                    </a:cubicBezTo>
                    <a:cubicBezTo>
                      <a:pt x="15499" y="1969"/>
                      <a:pt x="17691" y="2768"/>
                      <a:pt x="19813" y="3636"/>
                    </a:cubicBezTo>
                    <a:cubicBezTo>
                      <a:pt x="20886" y="4069"/>
                      <a:pt x="21936" y="4549"/>
                      <a:pt x="22986" y="5051"/>
                    </a:cubicBezTo>
                    <a:cubicBezTo>
                      <a:pt x="24036" y="5530"/>
                      <a:pt x="25086" y="6055"/>
                      <a:pt x="26113" y="6603"/>
                    </a:cubicBezTo>
                    <a:cubicBezTo>
                      <a:pt x="24173" y="5302"/>
                      <a:pt x="22119" y="4206"/>
                      <a:pt x="19996" y="3225"/>
                    </a:cubicBezTo>
                    <a:cubicBezTo>
                      <a:pt x="17873" y="2243"/>
                      <a:pt x="15682" y="1444"/>
                      <a:pt x="13422" y="828"/>
                    </a:cubicBezTo>
                    <a:cubicBezTo>
                      <a:pt x="11484" y="339"/>
                      <a:pt x="9479" y="0"/>
                      <a:pt x="7464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6"/>
              <p:cNvSpPr/>
              <p:nvPr/>
            </p:nvSpPr>
            <p:spPr>
              <a:xfrm flipH="1">
                <a:off x="518955" y="1965944"/>
                <a:ext cx="909189" cy="229134"/>
              </a:xfrm>
              <a:custGeom>
                <a:avLst/>
                <a:gdLst/>
                <a:ahLst/>
                <a:cxnLst/>
                <a:rect l="l" t="t" r="r" b="b"/>
                <a:pathLst>
                  <a:path w="26113" h="6581" extrusionOk="0">
                    <a:moveTo>
                      <a:pt x="7464" y="1"/>
                    </a:moveTo>
                    <a:cubicBezTo>
                      <a:pt x="7129" y="1"/>
                      <a:pt x="6795" y="10"/>
                      <a:pt x="6460" y="29"/>
                    </a:cubicBezTo>
                    <a:cubicBezTo>
                      <a:pt x="5296" y="98"/>
                      <a:pt x="4132" y="326"/>
                      <a:pt x="3013" y="714"/>
                    </a:cubicBezTo>
                    <a:cubicBezTo>
                      <a:pt x="1918" y="1125"/>
                      <a:pt x="868" y="1696"/>
                      <a:pt x="0" y="2472"/>
                    </a:cubicBezTo>
                    <a:cubicBezTo>
                      <a:pt x="1895" y="1102"/>
                      <a:pt x="4200" y="532"/>
                      <a:pt x="6483" y="486"/>
                    </a:cubicBezTo>
                    <a:cubicBezTo>
                      <a:pt x="6611" y="483"/>
                      <a:pt x="6740" y="482"/>
                      <a:pt x="6868" y="482"/>
                    </a:cubicBezTo>
                    <a:cubicBezTo>
                      <a:pt x="9024" y="482"/>
                      <a:pt x="11195" y="839"/>
                      <a:pt x="13285" y="1399"/>
                    </a:cubicBezTo>
                    <a:cubicBezTo>
                      <a:pt x="15522" y="1947"/>
                      <a:pt x="17690" y="2768"/>
                      <a:pt x="19836" y="3636"/>
                    </a:cubicBezTo>
                    <a:cubicBezTo>
                      <a:pt x="20886" y="4070"/>
                      <a:pt x="21958" y="4549"/>
                      <a:pt x="22985" y="5051"/>
                    </a:cubicBezTo>
                    <a:cubicBezTo>
                      <a:pt x="24058" y="5530"/>
                      <a:pt x="25085" y="6055"/>
                      <a:pt x="26113" y="6580"/>
                    </a:cubicBezTo>
                    <a:cubicBezTo>
                      <a:pt x="24172" y="5302"/>
                      <a:pt x="22118" y="4206"/>
                      <a:pt x="19995" y="3225"/>
                    </a:cubicBezTo>
                    <a:cubicBezTo>
                      <a:pt x="17895" y="2244"/>
                      <a:pt x="15681" y="1445"/>
                      <a:pt x="13422" y="828"/>
                    </a:cubicBezTo>
                    <a:cubicBezTo>
                      <a:pt x="11484" y="339"/>
                      <a:pt x="9478" y="1"/>
                      <a:pt x="7464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6"/>
              <p:cNvSpPr/>
              <p:nvPr/>
            </p:nvSpPr>
            <p:spPr>
              <a:xfrm flipH="1">
                <a:off x="543605" y="2087527"/>
                <a:ext cx="909189" cy="229134"/>
              </a:xfrm>
              <a:custGeom>
                <a:avLst/>
                <a:gdLst/>
                <a:ahLst/>
                <a:cxnLst/>
                <a:rect l="l" t="t" r="r" b="b"/>
                <a:pathLst>
                  <a:path w="26113" h="6581" extrusionOk="0">
                    <a:moveTo>
                      <a:pt x="7486" y="1"/>
                    </a:moveTo>
                    <a:cubicBezTo>
                      <a:pt x="7152" y="1"/>
                      <a:pt x="6818" y="10"/>
                      <a:pt x="6483" y="30"/>
                    </a:cubicBezTo>
                    <a:cubicBezTo>
                      <a:pt x="5296" y="98"/>
                      <a:pt x="4132" y="304"/>
                      <a:pt x="3014" y="714"/>
                    </a:cubicBezTo>
                    <a:cubicBezTo>
                      <a:pt x="1918" y="1103"/>
                      <a:pt x="868" y="1696"/>
                      <a:pt x="1" y="2472"/>
                    </a:cubicBezTo>
                    <a:cubicBezTo>
                      <a:pt x="1895" y="1103"/>
                      <a:pt x="4223" y="532"/>
                      <a:pt x="6483" y="486"/>
                    </a:cubicBezTo>
                    <a:cubicBezTo>
                      <a:pt x="6613" y="484"/>
                      <a:pt x="6742" y="482"/>
                      <a:pt x="6872" y="482"/>
                    </a:cubicBezTo>
                    <a:cubicBezTo>
                      <a:pt x="9045" y="482"/>
                      <a:pt x="11196" y="839"/>
                      <a:pt x="13285" y="1399"/>
                    </a:cubicBezTo>
                    <a:cubicBezTo>
                      <a:pt x="15522" y="1947"/>
                      <a:pt x="17690" y="2746"/>
                      <a:pt x="19836" y="3636"/>
                    </a:cubicBezTo>
                    <a:cubicBezTo>
                      <a:pt x="20909" y="4070"/>
                      <a:pt x="21959" y="4549"/>
                      <a:pt x="23009" y="5028"/>
                    </a:cubicBezTo>
                    <a:cubicBezTo>
                      <a:pt x="24059" y="5508"/>
                      <a:pt x="25086" y="6056"/>
                      <a:pt x="26113" y="6581"/>
                    </a:cubicBezTo>
                    <a:cubicBezTo>
                      <a:pt x="24196" y="5302"/>
                      <a:pt x="22118" y="4184"/>
                      <a:pt x="20019" y="3202"/>
                    </a:cubicBezTo>
                    <a:cubicBezTo>
                      <a:pt x="17896" y="2244"/>
                      <a:pt x="15705" y="1445"/>
                      <a:pt x="13445" y="829"/>
                    </a:cubicBezTo>
                    <a:cubicBezTo>
                      <a:pt x="11487" y="339"/>
                      <a:pt x="9496" y="1"/>
                      <a:pt x="748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6"/>
              <p:cNvSpPr/>
              <p:nvPr/>
            </p:nvSpPr>
            <p:spPr>
              <a:xfrm flipH="1">
                <a:off x="567421" y="2208378"/>
                <a:ext cx="909189" cy="229865"/>
              </a:xfrm>
              <a:custGeom>
                <a:avLst/>
                <a:gdLst/>
                <a:ahLst/>
                <a:cxnLst/>
                <a:rect l="l" t="t" r="r" b="b"/>
                <a:pathLst>
                  <a:path w="26113" h="6602" extrusionOk="0">
                    <a:moveTo>
                      <a:pt x="7422" y="1"/>
                    </a:moveTo>
                    <a:cubicBezTo>
                      <a:pt x="7101" y="1"/>
                      <a:pt x="6781" y="9"/>
                      <a:pt x="6460" y="28"/>
                    </a:cubicBezTo>
                    <a:cubicBezTo>
                      <a:pt x="5273" y="119"/>
                      <a:pt x="4109" y="325"/>
                      <a:pt x="3013" y="713"/>
                    </a:cubicBezTo>
                    <a:cubicBezTo>
                      <a:pt x="1895" y="1124"/>
                      <a:pt x="867" y="1717"/>
                      <a:pt x="0" y="2493"/>
                    </a:cubicBezTo>
                    <a:cubicBezTo>
                      <a:pt x="1895" y="1124"/>
                      <a:pt x="4200" y="553"/>
                      <a:pt x="6482" y="485"/>
                    </a:cubicBezTo>
                    <a:cubicBezTo>
                      <a:pt x="6554" y="484"/>
                      <a:pt x="6626" y="484"/>
                      <a:pt x="6697" y="484"/>
                    </a:cubicBezTo>
                    <a:cubicBezTo>
                      <a:pt x="8908" y="484"/>
                      <a:pt x="11118" y="824"/>
                      <a:pt x="13284" y="1420"/>
                    </a:cubicBezTo>
                    <a:cubicBezTo>
                      <a:pt x="15498" y="1968"/>
                      <a:pt x="17690" y="2767"/>
                      <a:pt x="19812" y="3657"/>
                    </a:cubicBezTo>
                    <a:cubicBezTo>
                      <a:pt x="20885" y="4091"/>
                      <a:pt x="21935" y="4548"/>
                      <a:pt x="22985" y="5050"/>
                    </a:cubicBezTo>
                    <a:cubicBezTo>
                      <a:pt x="24035" y="5529"/>
                      <a:pt x="25085" y="6054"/>
                      <a:pt x="26112" y="6602"/>
                    </a:cubicBezTo>
                    <a:cubicBezTo>
                      <a:pt x="24172" y="5301"/>
                      <a:pt x="22118" y="4205"/>
                      <a:pt x="19995" y="3224"/>
                    </a:cubicBezTo>
                    <a:cubicBezTo>
                      <a:pt x="17872" y="2265"/>
                      <a:pt x="15681" y="1443"/>
                      <a:pt x="13421" y="850"/>
                    </a:cubicBezTo>
                    <a:cubicBezTo>
                      <a:pt x="11470" y="357"/>
                      <a:pt x="9451" y="1"/>
                      <a:pt x="7422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6"/>
              <p:cNvSpPr/>
              <p:nvPr/>
            </p:nvSpPr>
            <p:spPr>
              <a:xfrm flipH="1">
                <a:off x="592071" y="2329961"/>
                <a:ext cx="909189" cy="229900"/>
              </a:xfrm>
              <a:custGeom>
                <a:avLst/>
                <a:gdLst/>
                <a:ahLst/>
                <a:cxnLst/>
                <a:rect l="l" t="t" r="r" b="b"/>
                <a:pathLst>
                  <a:path w="26113" h="6603" extrusionOk="0">
                    <a:moveTo>
                      <a:pt x="7426" y="1"/>
                    </a:moveTo>
                    <a:cubicBezTo>
                      <a:pt x="7104" y="1"/>
                      <a:pt x="6782" y="10"/>
                      <a:pt x="6460" y="28"/>
                    </a:cubicBezTo>
                    <a:cubicBezTo>
                      <a:pt x="5296" y="97"/>
                      <a:pt x="4109" y="325"/>
                      <a:pt x="3013" y="713"/>
                    </a:cubicBezTo>
                    <a:cubicBezTo>
                      <a:pt x="1918" y="1124"/>
                      <a:pt x="868" y="1695"/>
                      <a:pt x="0" y="2494"/>
                    </a:cubicBezTo>
                    <a:cubicBezTo>
                      <a:pt x="1895" y="1124"/>
                      <a:pt x="4200" y="531"/>
                      <a:pt x="6483" y="485"/>
                    </a:cubicBezTo>
                    <a:cubicBezTo>
                      <a:pt x="6611" y="482"/>
                      <a:pt x="6739" y="481"/>
                      <a:pt x="6868" y="481"/>
                    </a:cubicBezTo>
                    <a:cubicBezTo>
                      <a:pt x="9024" y="481"/>
                      <a:pt x="11195" y="839"/>
                      <a:pt x="13285" y="1421"/>
                    </a:cubicBezTo>
                    <a:cubicBezTo>
                      <a:pt x="15522" y="1969"/>
                      <a:pt x="17690" y="2767"/>
                      <a:pt x="19836" y="3635"/>
                    </a:cubicBezTo>
                    <a:cubicBezTo>
                      <a:pt x="20886" y="4068"/>
                      <a:pt x="21958" y="4548"/>
                      <a:pt x="22986" y="5050"/>
                    </a:cubicBezTo>
                    <a:cubicBezTo>
                      <a:pt x="24058" y="5529"/>
                      <a:pt x="25085" y="6054"/>
                      <a:pt x="26113" y="6602"/>
                    </a:cubicBezTo>
                    <a:cubicBezTo>
                      <a:pt x="24172" y="5301"/>
                      <a:pt x="22118" y="4205"/>
                      <a:pt x="19995" y="3224"/>
                    </a:cubicBezTo>
                    <a:cubicBezTo>
                      <a:pt x="17895" y="2242"/>
                      <a:pt x="15681" y="1444"/>
                      <a:pt x="13422" y="827"/>
                    </a:cubicBezTo>
                    <a:cubicBezTo>
                      <a:pt x="11471" y="355"/>
                      <a:pt x="9453" y="1"/>
                      <a:pt x="7426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6"/>
              <p:cNvSpPr/>
              <p:nvPr/>
            </p:nvSpPr>
            <p:spPr>
              <a:xfrm flipH="1">
                <a:off x="616722" y="2451509"/>
                <a:ext cx="909189" cy="229935"/>
              </a:xfrm>
              <a:custGeom>
                <a:avLst/>
                <a:gdLst/>
                <a:ahLst/>
                <a:cxnLst/>
                <a:rect l="l" t="t" r="r" b="b"/>
                <a:pathLst>
                  <a:path w="26113" h="6604" extrusionOk="0">
                    <a:moveTo>
                      <a:pt x="7471" y="1"/>
                    </a:moveTo>
                    <a:cubicBezTo>
                      <a:pt x="7135" y="1"/>
                      <a:pt x="6798" y="10"/>
                      <a:pt x="6460" y="30"/>
                    </a:cubicBezTo>
                    <a:cubicBezTo>
                      <a:pt x="5296" y="98"/>
                      <a:pt x="4132" y="326"/>
                      <a:pt x="3014" y="714"/>
                    </a:cubicBezTo>
                    <a:cubicBezTo>
                      <a:pt x="1918" y="1125"/>
                      <a:pt x="868" y="1696"/>
                      <a:pt x="1" y="2472"/>
                    </a:cubicBezTo>
                    <a:cubicBezTo>
                      <a:pt x="1895" y="1102"/>
                      <a:pt x="4224" y="532"/>
                      <a:pt x="6483" y="486"/>
                    </a:cubicBezTo>
                    <a:cubicBezTo>
                      <a:pt x="6613" y="484"/>
                      <a:pt x="6743" y="482"/>
                      <a:pt x="6872" y="482"/>
                    </a:cubicBezTo>
                    <a:cubicBezTo>
                      <a:pt x="9045" y="482"/>
                      <a:pt x="11196" y="839"/>
                      <a:pt x="13285" y="1399"/>
                    </a:cubicBezTo>
                    <a:cubicBezTo>
                      <a:pt x="15522" y="1970"/>
                      <a:pt x="17690" y="2769"/>
                      <a:pt x="19836" y="3636"/>
                    </a:cubicBezTo>
                    <a:cubicBezTo>
                      <a:pt x="20909" y="4070"/>
                      <a:pt x="21959" y="4549"/>
                      <a:pt x="23009" y="5051"/>
                    </a:cubicBezTo>
                    <a:cubicBezTo>
                      <a:pt x="24059" y="5531"/>
                      <a:pt x="25086" y="6056"/>
                      <a:pt x="26113" y="6603"/>
                    </a:cubicBezTo>
                    <a:cubicBezTo>
                      <a:pt x="24196" y="5302"/>
                      <a:pt x="22119" y="4207"/>
                      <a:pt x="20019" y="3225"/>
                    </a:cubicBezTo>
                    <a:cubicBezTo>
                      <a:pt x="17896" y="2244"/>
                      <a:pt x="15705" y="1445"/>
                      <a:pt x="13445" y="829"/>
                    </a:cubicBezTo>
                    <a:cubicBezTo>
                      <a:pt x="11487" y="339"/>
                      <a:pt x="9496" y="1"/>
                      <a:pt x="7471" y="1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6"/>
              <p:cNvSpPr/>
              <p:nvPr/>
            </p:nvSpPr>
            <p:spPr>
              <a:xfrm flipH="1">
                <a:off x="640537" y="2573126"/>
                <a:ext cx="909189" cy="229099"/>
              </a:xfrm>
              <a:custGeom>
                <a:avLst/>
                <a:gdLst/>
                <a:ahLst/>
                <a:cxnLst/>
                <a:rect l="l" t="t" r="r" b="b"/>
                <a:pathLst>
                  <a:path w="26113" h="6580" extrusionOk="0">
                    <a:moveTo>
                      <a:pt x="7463" y="0"/>
                    </a:moveTo>
                    <a:cubicBezTo>
                      <a:pt x="7129" y="0"/>
                      <a:pt x="6794" y="9"/>
                      <a:pt x="6460" y="29"/>
                    </a:cubicBezTo>
                    <a:cubicBezTo>
                      <a:pt x="5273" y="97"/>
                      <a:pt x="4109" y="326"/>
                      <a:pt x="3013" y="714"/>
                    </a:cubicBezTo>
                    <a:cubicBezTo>
                      <a:pt x="1895" y="1125"/>
                      <a:pt x="867" y="1695"/>
                      <a:pt x="0" y="2471"/>
                    </a:cubicBezTo>
                    <a:cubicBezTo>
                      <a:pt x="1895" y="1102"/>
                      <a:pt x="4200" y="531"/>
                      <a:pt x="6482" y="485"/>
                    </a:cubicBezTo>
                    <a:cubicBezTo>
                      <a:pt x="6611" y="483"/>
                      <a:pt x="6739" y="482"/>
                      <a:pt x="6868" y="482"/>
                    </a:cubicBezTo>
                    <a:cubicBezTo>
                      <a:pt x="9022" y="482"/>
                      <a:pt x="11172" y="838"/>
                      <a:pt x="13262" y="1398"/>
                    </a:cubicBezTo>
                    <a:cubicBezTo>
                      <a:pt x="15498" y="1946"/>
                      <a:pt x="17667" y="2768"/>
                      <a:pt x="19812" y="3635"/>
                    </a:cubicBezTo>
                    <a:cubicBezTo>
                      <a:pt x="20885" y="4069"/>
                      <a:pt x="21935" y="4548"/>
                      <a:pt x="22985" y="5051"/>
                    </a:cubicBezTo>
                    <a:cubicBezTo>
                      <a:pt x="24035" y="5530"/>
                      <a:pt x="25085" y="6055"/>
                      <a:pt x="26112" y="6580"/>
                    </a:cubicBezTo>
                    <a:cubicBezTo>
                      <a:pt x="24172" y="5302"/>
                      <a:pt x="22118" y="4206"/>
                      <a:pt x="19995" y="3224"/>
                    </a:cubicBezTo>
                    <a:cubicBezTo>
                      <a:pt x="17872" y="2243"/>
                      <a:pt x="15681" y="1444"/>
                      <a:pt x="13421" y="828"/>
                    </a:cubicBezTo>
                    <a:cubicBezTo>
                      <a:pt x="11483" y="338"/>
                      <a:pt x="9478" y="0"/>
                      <a:pt x="7463" y="0"/>
                    </a:cubicBezTo>
                    <a:close/>
                  </a:path>
                </a:pathLst>
              </a:custGeom>
              <a:solidFill>
                <a:srgbClr val="DAD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6"/>
              <p:cNvSpPr/>
              <p:nvPr/>
            </p:nvSpPr>
            <p:spPr>
              <a:xfrm flipH="1">
                <a:off x="1422538" y="1583891"/>
                <a:ext cx="340968" cy="1324040"/>
              </a:xfrm>
              <a:custGeom>
                <a:avLst/>
                <a:gdLst/>
                <a:ahLst/>
                <a:cxnLst/>
                <a:rect l="l" t="t" r="r" b="b"/>
                <a:pathLst>
                  <a:path w="9793" h="38028" extrusionOk="0">
                    <a:moveTo>
                      <a:pt x="9336" y="1"/>
                    </a:moveTo>
                    <a:lnTo>
                      <a:pt x="0" y="37845"/>
                    </a:lnTo>
                    <a:lnTo>
                      <a:pt x="2853" y="38028"/>
                    </a:lnTo>
                    <a:lnTo>
                      <a:pt x="9792" y="708"/>
                    </a:lnTo>
                    <a:lnTo>
                      <a:pt x="933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6"/>
              <p:cNvSpPr/>
              <p:nvPr/>
            </p:nvSpPr>
            <p:spPr>
              <a:xfrm flipH="1">
                <a:off x="1626012" y="2901525"/>
                <a:ext cx="137494" cy="285364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8196" extrusionOk="0">
                    <a:moveTo>
                      <a:pt x="0" y="1"/>
                    </a:moveTo>
                    <a:lnTo>
                      <a:pt x="662" y="8195"/>
                    </a:lnTo>
                    <a:lnTo>
                      <a:pt x="1963" y="5776"/>
                    </a:lnTo>
                    <a:lnTo>
                      <a:pt x="3949" y="7419"/>
                    </a:lnTo>
                    <a:lnTo>
                      <a:pt x="2853" y="1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6"/>
              <p:cNvSpPr/>
              <p:nvPr/>
            </p:nvSpPr>
            <p:spPr>
              <a:xfrm flipH="1">
                <a:off x="2694108" y="1730926"/>
                <a:ext cx="85860" cy="34333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9861" fill="none" extrusionOk="0">
                    <a:moveTo>
                      <a:pt x="1" y="9861"/>
                    </a:moveTo>
                    <a:lnTo>
                      <a:pt x="2466" y="0"/>
                    </a:lnTo>
                  </a:path>
                </a:pathLst>
              </a:custGeom>
              <a:noFill/>
              <a:ln w="19050" cap="rnd" cmpd="sng">
                <a:solidFill>
                  <a:srgbClr val="58C3C4"/>
                </a:solidFill>
                <a:prstDash val="solid"/>
                <a:miter lim="2282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18"/>
          <p:cNvSpPr txBox="1">
            <a:spLocks noGrp="1"/>
          </p:cNvSpPr>
          <p:nvPr>
            <p:ph type="title"/>
          </p:nvPr>
        </p:nvSpPr>
        <p:spPr>
          <a:xfrm>
            <a:off x="5391725" y="364400"/>
            <a:ext cx="3032400" cy="7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18"/>
          <p:cNvSpPr/>
          <p:nvPr/>
        </p:nvSpPr>
        <p:spPr>
          <a:xfrm flipH="1">
            <a:off x="-1164498" y="-2667000"/>
            <a:ext cx="6453398" cy="7876256"/>
          </a:xfrm>
          <a:custGeom>
            <a:avLst/>
            <a:gdLst/>
            <a:ahLst/>
            <a:cxnLst/>
            <a:rect l="l" t="t" r="r" b="b"/>
            <a:pathLst>
              <a:path w="164617" h="155896" extrusionOk="0">
                <a:moveTo>
                  <a:pt x="69000" y="1"/>
                </a:moveTo>
                <a:cubicBezTo>
                  <a:pt x="65456" y="1"/>
                  <a:pt x="61916" y="124"/>
                  <a:pt x="58387" y="455"/>
                </a:cubicBezTo>
                <a:cubicBezTo>
                  <a:pt x="46381" y="1551"/>
                  <a:pt x="34603" y="5089"/>
                  <a:pt x="24058" y="10772"/>
                </a:cubicBezTo>
                <a:cubicBezTo>
                  <a:pt x="16252" y="14972"/>
                  <a:pt x="8925" y="20541"/>
                  <a:pt x="4748" y="28142"/>
                </a:cubicBezTo>
                <a:cubicBezTo>
                  <a:pt x="936" y="34990"/>
                  <a:pt x="0" y="43230"/>
                  <a:pt x="2146" y="50716"/>
                </a:cubicBezTo>
                <a:cubicBezTo>
                  <a:pt x="4291" y="58203"/>
                  <a:pt x="9496" y="64822"/>
                  <a:pt x="16412" y="68862"/>
                </a:cubicBezTo>
                <a:cubicBezTo>
                  <a:pt x="20474" y="71236"/>
                  <a:pt x="25040" y="72697"/>
                  <a:pt x="29262" y="74797"/>
                </a:cubicBezTo>
                <a:cubicBezTo>
                  <a:pt x="32412" y="76372"/>
                  <a:pt x="35471" y="78358"/>
                  <a:pt x="37411" y="81188"/>
                </a:cubicBezTo>
                <a:cubicBezTo>
                  <a:pt x="40857" y="86232"/>
                  <a:pt x="40150" y="92829"/>
                  <a:pt x="38780" y="98718"/>
                </a:cubicBezTo>
                <a:cubicBezTo>
                  <a:pt x="37411" y="104584"/>
                  <a:pt x="35494" y="110633"/>
                  <a:pt x="36909" y="116499"/>
                </a:cubicBezTo>
                <a:cubicBezTo>
                  <a:pt x="38278" y="122159"/>
                  <a:pt x="42935" y="126998"/>
                  <a:pt x="48709" y="128779"/>
                </a:cubicBezTo>
                <a:cubicBezTo>
                  <a:pt x="52886" y="130057"/>
                  <a:pt x="57474" y="129829"/>
                  <a:pt x="61560" y="131335"/>
                </a:cubicBezTo>
                <a:cubicBezTo>
                  <a:pt x="68316" y="133800"/>
                  <a:pt x="72585" y="141264"/>
                  <a:pt x="71147" y="148043"/>
                </a:cubicBezTo>
                <a:lnTo>
                  <a:pt x="99541" y="155895"/>
                </a:lnTo>
                <a:cubicBezTo>
                  <a:pt x="98674" y="144345"/>
                  <a:pt x="108147" y="132956"/>
                  <a:pt x="120084" y="131175"/>
                </a:cubicBezTo>
                <a:cubicBezTo>
                  <a:pt x="124467" y="130536"/>
                  <a:pt x="129146" y="130993"/>
                  <a:pt x="133117" y="129144"/>
                </a:cubicBezTo>
                <a:cubicBezTo>
                  <a:pt x="138618" y="126587"/>
                  <a:pt x="141129" y="120425"/>
                  <a:pt x="142270" y="114650"/>
                </a:cubicBezTo>
                <a:cubicBezTo>
                  <a:pt x="143434" y="108898"/>
                  <a:pt x="143800" y="102781"/>
                  <a:pt x="146995" y="97782"/>
                </a:cubicBezTo>
                <a:cubicBezTo>
                  <a:pt x="149209" y="94358"/>
                  <a:pt x="152587" y="91779"/>
                  <a:pt x="155212" y="88629"/>
                </a:cubicBezTo>
                <a:cubicBezTo>
                  <a:pt x="161535" y="81142"/>
                  <a:pt x="163338" y="71099"/>
                  <a:pt x="164046" y="61490"/>
                </a:cubicBezTo>
                <a:cubicBezTo>
                  <a:pt x="164616" y="53638"/>
                  <a:pt x="164502" y="45421"/>
                  <a:pt x="160850" y="38368"/>
                </a:cubicBezTo>
                <a:cubicBezTo>
                  <a:pt x="155509" y="28096"/>
                  <a:pt x="144051" y="22641"/>
                  <a:pt x="132592" y="18624"/>
                </a:cubicBezTo>
                <a:cubicBezTo>
                  <a:pt x="121865" y="3148"/>
                  <a:pt x="102006" y="1414"/>
                  <a:pt x="84020" y="501"/>
                </a:cubicBezTo>
                <a:cubicBezTo>
                  <a:pt x="79022" y="247"/>
                  <a:pt x="74007" y="1"/>
                  <a:pt x="69000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18"/>
          <p:cNvSpPr/>
          <p:nvPr/>
        </p:nvSpPr>
        <p:spPr>
          <a:xfrm flipH="1">
            <a:off x="-1129638" y="-967202"/>
            <a:ext cx="5696398" cy="4500721"/>
          </a:xfrm>
          <a:custGeom>
            <a:avLst/>
            <a:gdLst/>
            <a:ahLst/>
            <a:cxnLst/>
            <a:rect l="l" t="t" r="r" b="b"/>
            <a:pathLst>
              <a:path w="145307" h="114807" extrusionOk="0">
                <a:moveTo>
                  <a:pt x="29438" y="1"/>
                </a:moveTo>
                <a:cubicBezTo>
                  <a:pt x="29012" y="1"/>
                  <a:pt x="28572" y="26"/>
                  <a:pt x="28121" y="74"/>
                </a:cubicBezTo>
                <a:cubicBezTo>
                  <a:pt x="20155" y="942"/>
                  <a:pt x="8993" y="5507"/>
                  <a:pt x="4657" y="12605"/>
                </a:cubicBezTo>
                <a:cubicBezTo>
                  <a:pt x="0" y="20252"/>
                  <a:pt x="6642" y="27396"/>
                  <a:pt x="11162" y="33034"/>
                </a:cubicBezTo>
                <a:cubicBezTo>
                  <a:pt x="17827" y="41320"/>
                  <a:pt x="20726" y="52253"/>
                  <a:pt x="21958" y="62638"/>
                </a:cubicBezTo>
                <a:cubicBezTo>
                  <a:pt x="23556" y="76014"/>
                  <a:pt x="21136" y="92562"/>
                  <a:pt x="28714" y="104386"/>
                </a:cubicBezTo>
                <a:cubicBezTo>
                  <a:pt x="32175" y="109814"/>
                  <a:pt x="39445" y="111794"/>
                  <a:pt x="45925" y="111794"/>
                </a:cubicBezTo>
                <a:cubicBezTo>
                  <a:pt x="47266" y="111794"/>
                  <a:pt x="48573" y="111709"/>
                  <a:pt x="49805" y="111553"/>
                </a:cubicBezTo>
                <a:cubicBezTo>
                  <a:pt x="60830" y="110161"/>
                  <a:pt x="71010" y="104295"/>
                  <a:pt x="80437" y="98794"/>
                </a:cubicBezTo>
                <a:cubicBezTo>
                  <a:pt x="87113" y="94901"/>
                  <a:pt x="95864" y="87356"/>
                  <a:pt x="104411" y="87356"/>
                </a:cubicBezTo>
                <a:cubicBezTo>
                  <a:pt x="105887" y="87356"/>
                  <a:pt x="107357" y="87581"/>
                  <a:pt x="108808" y="88089"/>
                </a:cubicBezTo>
                <a:cubicBezTo>
                  <a:pt x="113510" y="89732"/>
                  <a:pt x="116364" y="94525"/>
                  <a:pt x="118053" y="99227"/>
                </a:cubicBezTo>
                <a:cubicBezTo>
                  <a:pt x="119262" y="102537"/>
                  <a:pt x="120084" y="105984"/>
                  <a:pt x="120518" y="109499"/>
                </a:cubicBezTo>
                <a:cubicBezTo>
                  <a:pt x="120632" y="110320"/>
                  <a:pt x="120723" y="111188"/>
                  <a:pt x="121111" y="111964"/>
                </a:cubicBezTo>
                <a:cubicBezTo>
                  <a:pt x="122171" y="114054"/>
                  <a:pt x="124792" y="114806"/>
                  <a:pt x="127310" y="114806"/>
                </a:cubicBezTo>
                <a:cubicBezTo>
                  <a:pt x="128752" y="114806"/>
                  <a:pt x="130160" y="114560"/>
                  <a:pt x="131223" y="114178"/>
                </a:cubicBezTo>
                <a:cubicBezTo>
                  <a:pt x="137431" y="111987"/>
                  <a:pt x="141996" y="105664"/>
                  <a:pt x="143640" y="98611"/>
                </a:cubicBezTo>
                <a:cubicBezTo>
                  <a:pt x="145306" y="91558"/>
                  <a:pt x="144325" y="83889"/>
                  <a:pt x="141974" y="76973"/>
                </a:cubicBezTo>
                <a:cubicBezTo>
                  <a:pt x="140421" y="72339"/>
                  <a:pt x="138207" y="67865"/>
                  <a:pt x="134898" y="64556"/>
                </a:cubicBezTo>
                <a:cubicBezTo>
                  <a:pt x="130004" y="59679"/>
                  <a:pt x="123901" y="57927"/>
                  <a:pt x="117401" y="57927"/>
                </a:cubicBezTo>
                <a:cubicBezTo>
                  <a:pt x="105952" y="57927"/>
                  <a:pt x="93270" y="63361"/>
                  <a:pt x="83792" y="66724"/>
                </a:cubicBezTo>
                <a:cubicBezTo>
                  <a:pt x="76428" y="69338"/>
                  <a:pt x="66010" y="72973"/>
                  <a:pt x="56581" y="72973"/>
                </a:cubicBezTo>
                <a:cubicBezTo>
                  <a:pt x="50695" y="72973"/>
                  <a:pt x="45195" y="71557"/>
                  <a:pt x="41063" y="67592"/>
                </a:cubicBezTo>
                <a:cubicBezTo>
                  <a:pt x="36863" y="63551"/>
                  <a:pt x="35060" y="57731"/>
                  <a:pt x="34192" y="51774"/>
                </a:cubicBezTo>
                <a:cubicBezTo>
                  <a:pt x="33645" y="47848"/>
                  <a:pt x="33508" y="43876"/>
                  <a:pt x="33371" y="40315"/>
                </a:cubicBezTo>
                <a:cubicBezTo>
                  <a:pt x="32960" y="29085"/>
                  <a:pt x="33987" y="17855"/>
                  <a:pt x="35311" y="6717"/>
                </a:cubicBezTo>
                <a:cubicBezTo>
                  <a:pt x="35885" y="1958"/>
                  <a:pt x="33215" y="1"/>
                  <a:pt x="2943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18"/>
          <p:cNvSpPr txBox="1">
            <a:spLocks noGrp="1"/>
          </p:cNvSpPr>
          <p:nvPr>
            <p:ph type="subTitle" idx="1"/>
          </p:nvPr>
        </p:nvSpPr>
        <p:spPr>
          <a:xfrm>
            <a:off x="5627100" y="2323200"/>
            <a:ext cx="2796900" cy="788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76" name="Google Shape;676;p18"/>
          <p:cNvSpPr txBox="1"/>
          <p:nvPr/>
        </p:nvSpPr>
        <p:spPr>
          <a:xfrm>
            <a:off x="5391650" y="3461650"/>
            <a:ext cx="3032400" cy="6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CREDITS: This presentation template was created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, including icons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, and infographics &amp; images by </a:t>
            </a:r>
            <a:r>
              <a:rPr lang="en" sz="1200" b="1">
                <a:solidFill>
                  <a:schemeClr val="accent1"/>
                </a:solidFill>
                <a:uFill>
                  <a:noFill/>
                </a:uFill>
                <a:latin typeface="Verdana"/>
                <a:ea typeface="Verdana"/>
                <a:cs typeface="Verdana"/>
                <a:sym typeface="Verdan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accent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77" name="Google Shape;677;p18"/>
          <p:cNvSpPr txBox="1">
            <a:spLocks noGrp="1"/>
          </p:cNvSpPr>
          <p:nvPr>
            <p:ph type="subTitle" idx="2"/>
          </p:nvPr>
        </p:nvSpPr>
        <p:spPr>
          <a:xfrm>
            <a:off x="4777500" y="2031900"/>
            <a:ext cx="3646500" cy="291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5476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55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12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5656088" y="0"/>
            <a:ext cx="3487912" cy="927485"/>
          </a:xfrm>
          <a:custGeom>
            <a:avLst/>
            <a:gdLst/>
            <a:ahLst/>
            <a:cxnLst/>
            <a:rect l="l" t="t" r="r" b="b"/>
            <a:pathLst>
              <a:path w="60512" h="16091" extrusionOk="0">
                <a:moveTo>
                  <a:pt x="0" y="0"/>
                </a:moveTo>
                <a:lnTo>
                  <a:pt x="0" y="15915"/>
                </a:lnTo>
                <a:cubicBezTo>
                  <a:pt x="0" y="15915"/>
                  <a:pt x="1475" y="16091"/>
                  <a:pt x="4118" y="16091"/>
                </a:cubicBezTo>
                <a:cubicBezTo>
                  <a:pt x="10236" y="16091"/>
                  <a:pt x="22617" y="15151"/>
                  <a:pt x="37469" y="8921"/>
                </a:cubicBezTo>
                <a:lnTo>
                  <a:pt x="60512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6196276" y="-6"/>
            <a:ext cx="2947721" cy="794480"/>
            <a:chOff x="6196276" y="-6"/>
            <a:chExt cx="2947721" cy="794480"/>
          </a:xfrm>
        </p:grpSpPr>
        <p:sp>
          <p:nvSpPr>
            <p:cNvPr id="26" name="Google Shape;26;p4"/>
            <p:cNvSpPr/>
            <p:nvPr/>
          </p:nvSpPr>
          <p:spPr>
            <a:xfrm>
              <a:off x="7616430" y="312761"/>
              <a:ext cx="193481" cy="191021"/>
            </a:xfrm>
            <a:custGeom>
              <a:avLst/>
              <a:gdLst/>
              <a:ahLst/>
              <a:cxnLst/>
              <a:rect l="l" t="t" r="r" b="b"/>
              <a:pathLst>
                <a:path w="7158" h="7067" extrusionOk="0">
                  <a:moveTo>
                    <a:pt x="4230" y="1"/>
                  </a:moveTo>
                  <a:cubicBezTo>
                    <a:pt x="4050" y="1"/>
                    <a:pt x="3847" y="107"/>
                    <a:pt x="3643" y="329"/>
                  </a:cubicBezTo>
                  <a:lnTo>
                    <a:pt x="3552" y="420"/>
                  </a:lnTo>
                  <a:lnTo>
                    <a:pt x="3460" y="512"/>
                  </a:lnTo>
                  <a:lnTo>
                    <a:pt x="2570" y="1493"/>
                  </a:lnTo>
                  <a:lnTo>
                    <a:pt x="1155" y="1265"/>
                  </a:lnTo>
                  <a:lnTo>
                    <a:pt x="995" y="1242"/>
                  </a:lnTo>
                  <a:cubicBezTo>
                    <a:pt x="930" y="1234"/>
                    <a:pt x="868" y="1230"/>
                    <a:pt x="809" y="1230"/>
                  </a:cubicBezTo>
                  <a:cubicBezTo>
                    <a:pt x="217" y="1230"/>
                    <a:pt x="1" y="1640"/>
                    <a:pt x="333" y="2201"/>
                  </a:cubicBezTo>
                  <a:lnTo>
                    <a:pt x="447" y="2452"/>
                  </a:lnTo>
                  <a:lnTo>
                    <a:pt x="1086" y="3616"/>
                  </a:lnTo>
                  <a:lnTo>
                    <a:pt x="516" y="4780"/>
                  </a:lnTo>
                  <a:lnTo>
                    <a:pt x="447" y="4917"/>
                  </a:lnTo>
                  <a:lnTo>
                    <a:pt x="379" y="5031"/>
                  </a:lnTo>
                  <a:cubicBezTo>
                    <a:pt x="101" y="5607"/>
                    <a:pt x="307" y="5993"/>
                    <a:pt x="831" y="5993"/>
                  </a:cubicBezTo>
                  <a:cubicBezTo>
                    <a:pt x="910" y="5993"/>
                    <a:pt x="995" y="5985"/>
                    <a:pt x="1086" y="5967"/>
                  </a:cubicBezTo>
                  <a:lnTo>
                    <a:pt x="1223" y="5944"/>
                  </a:lnTo>
                  <a:lnTo>
                    <a:pt x="1360" y="5921"/>
                  </a:lnTo>
                  <a:lnTo>
                    <a:pt x="2661" y="5670"/>
                  </a:lnTo>
                  <a:lnTo>
                    <a:pt x="3711" y="6674"/>
                  </a:lnTo>
                  <a:lnTo>
                    <a:pt x="3803" y="6766"/>
                  </a:lnTo>
                  <a:cubicBezTo>
                    <a:pt x="3997" y="6969"/>
                    <a:pt x="4192" y="7067"/>
                    <a:pt x="4363" y="7067"/>
                  </a:cubicBezTo>
                  <a:cubicBezTo>
                    <a:pt x="4633" y="7067"/>
                    <a:pt x="4842" y="6825"/>
                    <a:pt x="4898" y="6378"/>
                  </a:cubicBezTo>
                  <a:lnTo>
                    <a:pt x="5104" y="4803"/>
                  </a:lnTo>
                  <a:lnTo>
                    <a:pt x="6268" y="4186"/>
                  </a:lnTo>
                  <a:lnTo>
                    <a:pt x="6405" y="4118"/>
                  </a:lnTo>
                  <a:lnTo>
                    <a:pt x="6519" y="4072"/>
                  </a:lnTo>
                  <a:cubicBezTo>
                    <a:pt x="7158" y="3730"/>
                    <a:pt x="7135" y="3205"/>
                    <a:pt x="6473" y="2908"/>
                  </a:cubicBezTo>
                  <a:lnTo>
                    <a:pt x="6405" y="2863"/>
                  </a:lnTo>
                  <a:lnTo>
                    <a:pt x="5035" y="2223"/>
                  </a:lnTo>
                  <a:lnTo>
                    <a:pt x="4807" y="900"/>
                  </a:lnTo>
                  <a:lnTo>
                    <a:pt x="4784" y="649"/>
                  </a:lnTo>
                  <a:cubicBezTo>
                    <a:pt x="4703" y="228"/>
                    <a:pt x="4492" y="1"/>
                    <a:pt x="42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8156388" y="30483"/>
              <a:ext cx="131771" cy="12620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8325572" y="350994"/>
              <a:ext cx="54330" cy="7652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9012226" y="25621"/>
              <a:ext cx="131771" cy="12620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8894635" y="646881"/>
              <a:ext cx="54330" cy="7652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8566472" y="-6"/>
              <a:ext cx="54330" cy="7652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823747" y="117531"/>
              <a:ext cx="54330" cy="76522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4"/>
            <p:cNvGrpSpPr/>
            <p:nvPr/>
          </p:nvGrpSpPr>
          <p:grpSpPr>
            <a:xfrm rot="-2902616">
              <a:off x="8711742" y="319606"/>
              <a:ext cx="169066" cy="177310"/>
              <a:chOff x="4298580" y="207227"/>
              <a:chExt cx="169073" cy="177317"/>
            </a:xfrm>
          </p:grpSpPr>
          <p:sp>
            <p:nvSpPr>
              <p:cNvPr id="34" name="Google Shape;34;p4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302" extrusionOk="0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4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2763" extrusionOk="0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4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090" extrusionOk="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4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3219" extrusionOk="0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4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1727" extrusionOk="0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4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474" extrusionOk="0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4"/>
            <p:cNvSpPr/>
            <p:nvPr/>
          </p:nvSpPr>
          <p:spPr>
            <a:xfrm>
              <a:off x="8525501" y="668271"/>
              <a:ext cx="131771" cy="12620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" name="Google Shape;41;p4"/>
            <p:cNvGrpSpPr/>
            <p:nvPr/>
          </p:nvGrpSpPr>
          <p:grpSpPr>
            <a:xfrm>
              <a:off x="7969043" y="643769"/>
              <a:ext cx="76535" cy="82747"/>
              <a:chOff x="8698868" y="1511081"/>
              <a:chExt cx="76535" cy="82747"/>
            </a:xfrm>
          </p:grpSpPr>
          <p:sp>
            <p:nvSpPr>
              <p:cNvPr id="42" name="Google Shape;42;p4"/>
              <p:cNvSpPr/>
              <p:nvPr/>
            </p:nvSpPr>
            <p:spPr>
              <a:xfrm rot="10152957">
                <a:off x="8708276" y="1520572"/>
                <a:ext cx="58033" cy="65412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420" extrusionOk="0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4"/>
              <p:cNvSpPr/>
              <p:nvPr/>
            </p:nvSpPr>
            <p:spPr>
              <a:xfrm rot="10152957">
                <a:off x="8705037" y="1516451"/>
                <a:ext cx="64196" cy="72008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2664" extrusionOk="0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4" name="Google Shape;44;p4"/>
            <p:cNvSpPr/>
            <p:nvPr/>
          </p:nvSpPr>
          <p:spPr>
            <a:xfrm>
              <a:off x="7336438" y="30483"/>
              <a:ext cx="131771" cy="12620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6196276" y="30483"/>
              <a:ext cx="131771" cy="126203"/>
            </a:xfrm>
            <a:custGeom>
              <a:avLst/>
              <a:gdLst/>
              <a:ahLst/>
              <a:cxnLst/>
              <a:rect l="l" t="t" r="r" b="b"/>
              <a:pathLst>
                <a:path w="4875" h="4669" extrusionOk="0">
                  <a:moveTo>
                    <a:pt x="2121" y="0"/>
                  </a:moveTo>
                  <a:cubicBezTo>
                    <a:pt x="1960" y="0"/>
                    <a:pt x="1822" y="140"/>
                    <a:pt x="1758" y="411"/>
                  </a:cubicBezTo>
                  <a:lnTo>
                    <a:pt x="1735" y="480"/>
                  </a:lnTo>
                  <a:lnTo>
                    <a:pt x="1712" y="571"/>
                  </a:lnTo>
                  <a:lnTo>
                    <a:pt x="1484" y="1438"/>
                  </a:lnTo>
                  <a:lnTo>
                    <a:pt x="617" y="1758"/>
                  </a:lnTo>
                  <a:lnTo>
                    <a:pt x="502" y="1781"/>
                  </a:lnTo>
                  <a:cubicBezTo>
                    <a:pt x="46" y="1963"/>
                    <a:pt x="0" y="2306"/>
                    <a:pt x="411" y="2557"/>
                  </a:cubicBezTo>
                  <a:lnTo>
                    <a:pt x="571" y="2648"/>
                  </a:lnTo>
                  <a:lnTo>
                    <a:pt x="1301" y="3127"/>
                  </a:lnTo>
                  <a:lnTo>
                    <a:pt x="1347" y="4017"/>
                  </a:lnTo>
                  <a:lnTo>
                    <a:pt x="1347" y="4109"/>
                  </a:lnTo>
                  <a:lnTo>
                    <a:pt x="1347" y="4177"/>
                  </a:lnTo>
                  <a:cubicBezTo>
                    <a:pt x="1361" y="4497"/>
                    <a:pt x="1496" y="4669"/>
                    <a:pt x="1687" y="4669"/>
                  </a:cubicBezTo>
                  <a:cubicBezTo>
                    <a:pt x="1795" y="4669"/>
                    <a:pt x="1922" y="4613"/>
                    <a:pt x="2055" y="4497"/>
                  </a:cubicBezTo>
                  <a:lnTo>
                    <a:pt x="2123" y="4451"/>
                  </a:lnTo>
                  <a:lnTo>
                    <a:pt x="2191" y="4383"/>
                  </a:lnTo>
                  <a:lnTo>
                    <a:pt x="2876" y="3835"/>
                  </a:lnTo>
                  <a:lnTo>
                    <a:pt x="3812" y="4109"/>
                  </a:lnTo>
                  <a:lnTo>
                    <a:pt x="3881" y="4132"/>
                  </a:lnTo>
                  <a:cubicBezTo>
                    <a:pt x="3965" y="4156"/>
                    <a:pt x="4041" y="4167"/>
                    <a:pt x="4109" y="4167"/>
                  </a:cubicBezTo>
                  <a:cubicBezTo>
                    <a:pt x="4427" y="4167"/>
                    <a:pt x="4556" y="3915"/>
                    <a:pt x="4406" y="3538"/>
                  </a:cubicBezTo>
                  <a:lnTo>
                    <a:pt x="4018" y="2557"/>
                  </a:lnTo>
                  <a:lnTo>
                    <a:pt x="4520" y="1826"/>
                  </a:lnTo>
                  <a:lnTo>
                    <a:pt x="4565" y="1758"/>
                  </a:lnTo>
                  <a:lnTo>
                    <a:pt x="4611" y="1689"/>
                  </a:lnTo>
                  <a:cubicBezTo>
                    <a:pt x="4875" y="1293"/>
                    <a:pt x="4715" y="1003"/>
                    <a:pt x="4274" y="1003"/>
                  </a:cubicBezTo>
                  <a:cubicBezTo>
                    <a:pt x="4257" y="1003"/>
                    <a:pt x="4240" y="1004"/>
                    <a:pt x="4223" y="1004"/>
                  </a:cubicBezTo>
                  <a:lnTo>
                    <a:pt x="4177" y="1027"/>
                  </a:lnTo>
                  <a:lnTo>
                    <a:pt x="3173" y="1073"/>
                  </a:lnTo>
                  <a:lnTo>
                    <a:pt x="2625" y="365"/>
                  </a:lnTo>
                  <a:lnTo>
                    <a:pt x="2511" y="251"/>
                  </a:lnTo>
                  <a:cubicBezTo>
                    <a:pt x="2382" y="83"/>
                    <a:pt x="2245" y="0"/>
                    <a:pt x="2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2700000">
              <a:off x="6574836" y="156681"/>
              <a:ext cx="54329" cy="76520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" name="Google Shape;47;p4"/>
            <p:cNvGrpSpPr/>
            <p:nvPr/>
          </p:nvGrpSpPr>
          <p:grpSpPr>
            <a:xfrm rot="-1126754">
              <a:off x="6907678" y="151211"/>
              <a:ext cx="169061" cy="177304"/>
              <a:chOff x="4298580" y="207227"/>
              <a:chExt cx="169073" cy="177317"/>
            </a:xfrm>
          </p:grpSpPr>
          <p:sp>
            <p:nvSpPr>
              <p:cNvPr id="48" name="Google Shape;48;p4"/>
              <p:cNvSpPr/>
              <p:nvPr/>
            </p:nvSpPr>
            <p:spPr>
              <a:xfrm>
                <a:off x="4304148" y="212174"/>
                <a:ext cx="35788" cy="35193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302" extrusionOk="0">
                    <a:moveTo>
                      <a:pt x="685" y="0"/>
                    </a:moveTo>
                    <a:cubicBezTo>
                      <a:pt x="639" y="0"/>
                      <a:pt x="594" y="0"/>
                      <a:pt x="548" y="23"/>
                    </a:cubicBezTo>
                    <a:cubicBezTo>
                      <a:pt x="479" y="23"/>
                      <a:pt x="411" y="69"/>
                      <a:pt x="343" y="114"/>
                    </a:cubicBezTo>
                    <a:cubicBezTo>
                      <a:pt x="320" y="114"/>
                      <a:pt x="274" y="160"/>
                      <a:pt x="251" y="183"/>
                    </a:cubicBezTo>
                    <a:cubicBezTo>
                      <a:pt x="251" y="183"/>
                      <a:pt x="228" y="206"/>
                      <a:pt x="228" y="206"/>
                    </a:cubicBezTo>
                    <a:cubicBezTo>
                      <a:pt x="183" y="228"/>
                      <a:pt x="137" y="251"/>
                      <a:pt x="91" y="297"/>
                    </a:cubicBezTo>
                    <a:cubicBezTo>
                      <a:pt x="0" y="411"/>
                      <a:pt x="0" y="616"/>
                      <a:pt x="23" y="753"/>
                    </a:cubicBezTo>
                    <a:cubicBezTo>
                      <a:pt x="46" y="799"/>
                      <a:pt x="69" y="845"/>
                      <a:pt x="91" y="890"/>
                    </a:cubicBezTo>
                    <a:cubicBezTo>
                      <a:pt x="91" y="936"/>
                      <a:pt x="114" y="959"/>
                      <a:pt x="114" y="982"/>
                    </a:cubicBezTo>
                    <a:cubicBezTo>
                      <a:pt x="160" y="1050"/>
                      <a:pt x="206" y="1073"/>
                      <a:pt x="228" y="1119"/>
                    </a:cubicBezTo>
                    <a:cubicBezTo>
                      <a:pt x="274" y="1187"/>
                      <a:pt x="365" y="1233"/>
                      <a:pt x="434" y="1255"/>
                    </a:cubicBezTo>
                    <a:cubicBezTo>
                      <a:pt x="525" y="1278"/>
                      <a:pt x="616" y="1301"/>
                      <a:pt x="708" y="1301"/>
                    </a:cubicBezTo>
                    <a:cubicBezTo>
                      <a:pt x="776" y="1301"/>
                      <a:pt x="845" y="1278"/>
                      <a:pt x="890" y="1255"/>
                    </a:cubicBezTo>
                    <a:cubicBezTo>
                      <a:pt x="982" y="1210"/>
                      <a:pt x="1050" y="1164"/>
                      <a:pt x="1119" y="1119"/>
                    </a:cubicBezTo>
                    <a:cubicBezTo>
                      <a:pt x="1187" y="1050"/>
                      <a:pt x="1233" y="959"/>
                      <a:pt x="1278" y="867"/>
                    </a:cubicBezTo>
                    <a:cubicBezTo>
                      <a:pt x="1324" y="799"/>
                      <a:pt x="1324" y="708"/>
                      <a:pt x="1324" y="616"/>
                    </a:cubicBezTo>
                    <a:cubicBezTo>
                      <a:pt x="1324" y="548"/>
                      <a:pt x="1301" y="457"/>
                      <a:pt x="1278" y="388"/>
                    </a:cubicBezTo>
                    <a:cubicBezTo>
                      <a:pt x="1256" y="342"/>
                      <a:pt x="1233" y="297"/>
                      <a:pt x="1187" y="251"/>
                    </a:cubicBezTo>
                    <a:cubicBezTo>
                      <a:pt x="1164" y="206"/>
                      <a:pt x="1141" y="183"/>
                      <a:pt x="1119" y="160"/>
                    </a:cubicBezTo>
                    <a:cubicBezTo>
                      <a:pt x="1073" y="114"/>
                      <a:pt x="1027" y="91"/>
                      <a:pt x="1004" y="69"/>
                    </a:cubicBezTo>
                    <a:cubicBezTo>
                      <a:pt x="936" y="46"/>
                      <a:pt x="867" y="23"/>
                      <a:pt x="822" y="23"/>
                    </a:cubicBezTo>
                    <a:cubicBezTo>
                      <a:pt x="776" y="0"/>
                      <a:pt x="731" y="0"/>
                      <a:pt x="685" y="0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4396077" y="219553"/>
                <a:ext cx="66656" cy="74684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2763" extrusionOk="0">
                    <a:moveTo>
                      <a:pt x="959" y="1"/>
                    </a:moveTo>
                    <a:cubicBezTo>
                      <a:pt x="867" y="1"/>
                      <a:pt x="776" y="24"/>
                      <a:pt x="685" y="47"/>
                    </a:cubicBezTo>
                    <a:cubicBezTo>
                      <a:pt x="639" y="69"/>
                      <a:pt x="571" y="92"/>
                      <a:pt x="502" y="138"/>
                    </a:cubicBezTo>
                    <a:cubicBezTo>
                      <a:pt x="457" y="161"/>
                      <a:pt x="411" y="206"/>
                      <a:pt x="365" y="252"/>
                    </a:cubicBezTo>
                    <a:cubicBezTo>
                      <a:pt x="342" y="275"/>
                      <a:pt x="320" y="298"/>
                      <a:pt x="297" y="343"/>
                    </a:cubicBezTo>
                    <a:cubicBezTo>
                      <a:pt x="228" y="389"/>
                      <a:pt x="183" y="457"/>
                      <a:pt x="160" y="549"/>
                    </a:cubicBezTo>
                    <a:cubicBezTo>
                      <a:pt x="114" y="640"/>
                      <a:pt x="91" y="731"/>
                      <a:pt x="69" y="823"/>
                    </a:cubicBezTo>
                    <a:cubicBezTo>
                      <a:pt x="23" y="982"/>
                      <a:pt x="0" y="1142"/>
                      <a:pt x="0" y="1302"/>
                    </a:cubicBezTo>
                    <a:cubicBezTo>
                      <a:pt x="23" y="1462"/>
                      <a:pt x="69" y="1622"/>
                      <a:pt x="137" y="1759"/>
                    </a:cubicBezTo>
                    <a:cubicBezTo>
                      <a:pt x="206" y="1918"/>
                      <a:pt x="274" y="2078"/>
                      <a:pt x="388" y="2215"/>
                    </a:cubicBezTo>
                    <a:cubicBezTo>
                      <a:pt x="434" y="2284"/>
                      <a:pt x="479" y="2352"/>
                      <a:pt x="548" y="2398"/>
                    </a:cubicBezTo>
                    <a:cubicBezTo>
                      <a:pt x="639" y="2489"/>
                      <a:pt x="753" y="2557"/>
                      <a:pt x="867" y="2626"/>
                    </a:cubicBezTo>
                    <a:cubicBezTo>
                      <a:pt x="1050" y="2717"/>
                      <a:pt x="1255" y="2740"/>
                      <a:pt x="1438" y="2763"/>
                    </a:cubicBezTo>
                    <a:cubicBezTo>
                      <a:pt x="1644" y="2763"/>
                      <a:pt x="1826" y="2694"/>
                      <a:pt x="1986" y="2603"/>
                    </a:cubicBezTo>
                    <a:cubicBezTo>
                      <a:pt x="2100" y="2535"/>
                      <a:pt x="2191" y="2443"/>
                      <a:pt x="2260" y="2352"/>
                    </a:cubicBezTo>
                    <a:cubicBezTo>
                      <a:pt x="2465" y="2101"/>
                      <a:pt x="2465" y="1781"/>
                      <a:pt x="2397" y="1485"/>
                    </a:cubicBezTo>
                    <a:cubicBezTo>
                      <a:pt x="2397" y="1393"/>
                      <a:pt x="2374" y="1302"/>
                      <a:pt x="2351" y="1211"/>
                    </a:cubicBezTo>
                    <a:cubicBezTo>
                      <a:pt x="2305" y="1119"/>
                      <a:pt x="2260" y="1028"/>
                      <a:pt x="2214" y="937"/>
                    </a:cubicBezTo>
                    <a:cubicBezTo>
                      <a:pt x="2191" y="868"/>
                      <a:pt x="2146" y="823"/>
                      <a:pt x="2123" y="754"/>
                    </a:cubicBezTo>
                    <a:cubicBezTo>
                      <a:pt x="2077" y="686"/>
                      <a:pt x="2032" y="640"/>
                      <a:pt x="1986" y="572"/>
                    </a:cubicBezTo>
                    <a:cubicBezTo>
                      <a:pt x="1917" y="503"/>
                      <a:pt x="1872" y="435"/>
                      <a:pt x="1780" y="366"/>
                    </a:cubicBezTo>
                    <a:cubicBezTo>
                      <a:pt x="1712" y="298"/>
                      <a:pt x="1621" y="252"/>
                      <a:pt x="1529" y="184"/>
                    </a:cubicBezTo>
                    <a:cubicBezTo>
                      <a:pt x="1392" y="115"/>
                      <a:pt x="1255" y="47"/>
                      <a:pt x="1096" y="24"/>
                    </a:cubicBezTo>
                    <a:cubicBezTo>
                      <a:pt x="1050" y="1"/>
                      <a:pt x="1004" y="1"/>
                      <a:pt x="959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4404700" y="322591"/>
                <a:ext cx="58655" cy="56493"/>
              </a:xfrm>
              <a:custGeom>
                <a:avLst/>
                <a:gdLst/>
                <a:ahLst/>
                <a:cxnLst/>
                <a:rect l="l" t="t" r="r" b="b"/>
                <a:pathLst>
                  <a:path w="2170" h="2090" extrusionOk="0">
                    <a:moveTo>
                      <a:pt x="1028" y="1"/>
                    </a:moveTo>
                    <a:cubicBezTo>
                      <a:pt x="914" y="1"/>
                      <a:pt x="822" y="24"/>
                      <a:pt x="708" y="46"/>
                    </a:cubicBezTo>
                    <a:cubicBezTo>
                      <a:pt x="663" y="46"/>
                      <a:pt x="594" y="69"/>
                      <a:pt x="548" y="92"/>
                    </a:cubicBezTo>
                    <a:cubicBezTo>
                      <a:pt x="503" y="115"/>
                      <a:pt x="457" y="138"/>
                      <a:pt x="434" y="161"/>
                    </a:cubicBezTo>
                    <a:cubicBezTo>
                      <a:pt x="366" y="183"/>
                      <a:pt x="297" y="252"/>
                      <a:pt x="252" y="298"/>
                    </a:cubicBezTo>
                    <a:cubicBezTo>
                      <a:pt x="229" y="343"/>
                      <a:pt x="206" y="389"/>
                      <a:pt x="183" y="434"/>
                    </a:cubicBezTo>
                    <a:cubicBezTo>
                      <a:pt x="115" y="480"/>
                      <a:pt x="92" y="594"/>
                      <a:pt x="69" y="663"/>
                    </a:cubicBezTo>
                    <a:cubicBezTo>
                      <a:pt x="23" y="868"/>
                      <a:pt x="1" y="1096"/>
                      <a:pt x="69" y="1302"/>
                    </a:cubicBezTo>
                    <a:cubicBezTo>
                      <a:pt x="115" y="1393"/>
                      <a:pt x="160" y="1484"/>
                      <a:pt x="206" y="1599"/>
                    </a:cubicBezTo>
                    <a:cubicBezTo>
                      <a:pt x="206" y="1621"/>
                      <a:pt x="229" y="1667"/>
                      <a:pt x="252" y="1690"/>
                    </a:cubicBezTo>
                    <a:cubicBezTo>
                      <a:pt x="275" y="1736"/>
                      <a:pt x="320" y="1781"/>
                      <a:pt x="366" y="1827"/>
                    </a:cubicBezTo>
                    <a:cubicBezTo>
                      <a:pt x="389" y="1850"/>
                      <a:pt x="434" y="1872"/>
                      <a:pt x="457" y="1895"/>
                    </a:cubicBezTo>
                    <a:cubicBezTo>
                      <a:pt x="526" y="1941"/>
                      <a:pt x="594" y="1987"/>
                      <a:pt x="663" y="2009"/>
                    </a:cubicBezTo>
                    <a:cubicBezTo>
                      <a:pt x="731" y="2032"/>
                      <a:pt x="777" y="2055"/>
                      <a:pt x="845" y="2055"/>
                    </a:cubicBezTo>
                    <a:cubicBezTo>
                      <a:pt x="914" y="2078"/>
                      <a:pt x="994" y="2089"/>
                      <a:pt x="1073" y="2089"/>
                    </a:cubicBezTo>
                    <a:cubicBezTo>
                      <a:pt x="1153" y="2089"/>
                      <a:pt x="1233" y="2078"/>
                      <a:pt x="1302" y="2055"/>
                    </a:cubicBezTo>
                    <a:cubicBezTo>
                      <a:pt x="1393" y="2032"/>
                      <a:pt x="1461" y="2009"/>
                      <a:pt x="1530" y="1964"/>
                    </a:cubicBezTo>
                    <a:cubicBezTo>
                      <a:pt x="1576" y="1941"/>
                      <a:pt x="1644" y="1918"/>
                      <a:pt x="1690" y="1895"/>
                    </a:cubicBezTo>
                    <a:cubicBezTo>
                      <a:pt x="1781" y="1850"/>
                      <a:pt x="1872" y="1781"/>
                      <a:pt x="1964" y="1690"/>
                    </a:cubicBezTo>
                    <a:cubicBezTo>
                      <a:pt x="2009" y="1621"/>
                      <a:pt x="2078" y="1530"/>
                      <a:pt x="2101" y="1439"/>
                    </a:cubicBezTo>
                    <a:cubicBezTo>
                      <a:pt x="2123" y="1416"/>
                      <a:pt x="2123" y="1370"/>
                      <a:pt x="2146" y="1325"/>
                    </a:cubicBezTo>
                    <a:cubicBezTo>
                      <a:pt x="2169" y="1256"/>
                      <a:pt x="2169" y="1188"/>
                      <a:pt x="2169" y="1142"/>
                    </a:cubicBezTo>
                    <a:cubicBezTo>
                      <a:pt x="2169" y="1096"/>
                      <a:pt x="2146" y="1051"/>
                      <a:pt x="2146" y="1005"/>
                    </a:cubicBezTo>
                    <a:cubicBezTo>
                      <a:pt x="2146" y="937"/>
                      <a:pt x="2123" y="891"/>
                      <a:pt x="2123" y="823"/>
                    </a:cubicBezTo>
                    <a:cubicBezTo>
                      <a:pt x="2101" y="731"/>
                      <a:pt x="2055" y="617"/>
                      <a:pt x="1986" y="526"/>
                    </a:cubicBezTo>
                    <a:cubicBezTo>
                      <a:pt x="1964" y="457"/>
                      <a:pt x="1895" y="389"/>
                      <a:pt x="1827" y="343"/>
                    </a:cubicBezTo>
                    <a:cubicBezTo>
                      <a:pt x="1758" y="252"/>
                      <a:pt x="1644" y="183"/>
                      <a:pt x="1553" y="138"/>
                    </a:cubicBezTo>
                    <a:cubicBezTo>
                      <a:pt x="1484" y="92"/>
                      <a:pt x="1393" y="69"/>
                      <a:pt x="1302" y="46"/>
                    </a:cubicBezTo>
                    <a:cubicBezTo>
                      <a:pt x="1210" y="1"/>
                      <a:pt x="1119" y="1"/>
                      <a:pt x="1028" y="1"/>
                    </a:cubicBezTo>
                    <a:close/>
                  </a:path>
                </a:pathLst>
              </a:custGeom>
              <a:solidFill>
                <a:srgbClr val="58C3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>
                <a:off x="4390509" y="214634"/>
                <a:ext cx="77144" cy="87010"/>
              </a:xfrm>
              <a:custGeom>
                <a:avLst/>
                <a:gdLst/>
                <a:ahLst/>
                <a:cxnLst/>
                <a:rect l="l" t="t" r="r" b="b"/>
                <a:pathLst>
                  <a:path w="2854" h="3219" extrusionOk="0">
                    <a:moveTo>
                      <a:pt x="1347" y="320"/>
                    </a:moveTo>
                    <a:cubicBezTo>
                      <a:pt x="1439" y="343"/>
                      <a:pt x="1530" y="366"/>
                      <a:pt x="1621" y="388"/>
                    </a:cubicBezTo>
                    <a:cubicBezTo>
                      <a:pt x="1713" y="457"/>
                      <a:pt x="1827" y="503"/>
                      <a:pt x="1918" y="571"/>
                    </a:cubicBezTo>
                    <a:cubicBezTo>
                      <a:pt x="2009" y="662"/>
                      <a:pt x="2101" y="731"/>
                      <a:pt x="2169" y="845"/>
                    </a:cubicBezTo>
                    <a:cubicBezTo>
                      <a:pt x="2260" y="959"/>
                      <a:pt x="2329" y="1073"/>
                      <a:pt x="2375" y="1210"/>
                    </a:cubicBezTo>
                    <a:cubicBezTo>
                      <a:pt x="2443" y="1324"/>
                      <a:pt x="2466" y="1461"/>
                      <a:pt x="2489" y="1598"/>
                    </a:cubicBezTo>
                    <a:cubicBezTo>
                      <a:pt x="2511" y="1735"/>
                      <a:pt x="2511" y="1895"/>
                      <a:pt x="2489" y="2032"/>
                    </a:cubicBezTo>
                    <a:cubicBezTo>
                      <a:pt x="2489" y="2123"/>
                      <a:pt x="2443" y="2214"/>
                      <a:pt x="2420" y="2329"/>
                    </a:cubicBezTo>
                    <a:cubicBezTo>
                      <a:pt x="2375" y="2397"/>
                      <a:pt x="2329" y="2488"/>
                      <a:pt x="2283" y="2557"/>
                    </a:cubicBezTo>
                    <a:cubicBezTo>
                      <a:pt x="2238" y="2602"/>
                      <a:pt x="2192" y="2671"/>
                      <a:pt x="2123" y="2717"/>
                    </a:cubicBezTo>
                    <a:cubicBezTo>
                      <a:pt x="2078" y="2739"/>
                      <a:pt x="2009" y="2785"/>
                      <a:pt x="1941" y="2808"/>
                    </a:cubicBezTo>
                    <a:cubicBezTo>
                      <a:pt x="1872" y="2854"/>
                      <a:pt x="1804" y="2854"/>
                      <a:pt x="1735" y="2876"/>
                    </a:cubicBezTo>
                    <a:lnTo>
                      <a:pt x="1507" y="2876"/>
                    </a:lnTo>
                    <a:cubicBezTo>
                      <a:pt x="1416" y="2854"/>
                      <a:pt x="1325" y="2831"/>
                      <a:pt x="1256" y="2808"/>
                    </a:cubicBezTo>
                    <a:cubicBezTo>
                      <a:pt x="1142" y="2762"/>
                      <a:pt x="1028" y="2694"/>
                      <a:pt x="914" y="2625"/>
                    </a:cubicBezTo>
                    <a:cubicBezTo>
                      <a:pt x="822" y="2534"/>
                      <a:pt x="754" y="2466"/>
                      <a:pt x="685" y="2351"/>
                    </a:cubicBezTo>
                    <a:cubicBezTo>
                      <a:pt x="594" y="2260"/>
                      <a:pt x="526" y="2146"/>
                      <a:pt x="480" y="2009"/>
                    </a:cubicBezTo>
                    <a:cubicBezTo>
                      <a:pt x="412" y="1872"/>
                      <a:pt x="366" y="1712"/>
                      <a:pt x="343" y="1575"/>
                    </a:cubicBezTo>
                    <a:cubicBezTo>
                      <a:pt x="343" y="1507"/>
                      <a:pt x="343" y="1438"/>
                      <a:pt x="343" y="1347"/>
                    </a:cubicBezTo>
                    <a:cubicBezTo>
                      <a:pt x="343" y="1301"/>
                      <a:pt x="343" y="1256"/>
                      <a:pt x="343" y="1210"/>
                    </a:cubicBezTo>
                    <a:lnTo>
                      <a:pt x="343" y="1187"/>
                    </a:lnTo>
                    <a:cubicBezTo>
                      <a:pt x="366" y="1073"/>
                      <a:pt x="389" y="982"/>
                      <a:pt x="434" y="891"/>
                    </a:cubicBezTo>
                    <a:cubicBezTo>
                      <a:pt x="480" y="799"/>
                      <a:pt x="526" y="708"/>
                      <a:pt x="571" y="639"/>
                    </a:cubicBezTo>
                    <a:cubicBezTo>
                      <a:pt x="594" y="617"/>
                      <a:pt x="594" y="617"/>
                      <a:pt x="617" y="594"/>
                    </a:cubicBezTo>
                    <a:cubicBezTo>
                      <a:pt x="640" y="548"/>
                      <a:pt x="685" y="525"/>
                      <a:pt x="731" y="480"/>
                    </a:cubicBezTo>
                    <a:cubicBezTo>
                      <a:pt x="777" y="457"/>
                      <a:pt x="822" y="434"/>
                      <a:pt x="868" y="411"/>
                    </a:cubicBezTo>
                    <a:cubicBezTo>
                      <a:pt x="868" y="411"/>
                      <a:pt x="868" y="411"/>
                      <a:pt x="868" y="388"/>
                    </a:cubicBezTo>
                    <a:lnTo>
                      <a:pt x="891" y="388"/>
                    </a:lnTo>
                    <a:cubicBezTo>
                      <a:pt x="947" y="370"/>
                      <a:pt x="1004" y="351"/>
                      <a:pt x="1074" y="332"/>
                    </a:cubicBezTo>
                    <a:lnTo>
                      <a:pt x="1074" y="332"/>
                    </a:lnTo>
                    <a:cubicBezTo>
                      <a:pt x="1073" y="335"/>
                      <a:pt x="1073" y="338"/>
                      <a:pt x="1073" y="343"/>
                    </a:cubicBezTo>
                    <a:cubicBezTo>
                      <a:pt x="1073" y="343"/>
                      <a:pt x="1073" y="337"/>
                      <a:pt x="1076" y="331"/>
                    </a:cubicBezTo>
                    <a:lnTo>
                      <a:pt x="1076" y="331"/>
                    </a:lnTo>
                    <a:cubicBezTo>
                      <a:pt x="1076" y="331"/>
                      <a:pt x="1075" y="332"/>
                      <a:pt x="1074" y="332"/>
                    </a:cubicBezTo>
                    <a:lnTo>
                      <a:pt x="1074" y="332"/>
                    </a:lnTo>
                    <a:cubicBezTo>
                      <a:pt x="1074" y="320"/>
                      <a:pt x="1078" y="320"/>
                      <a:pt x="1096" y="320"/>
                    </a:cubicBezTo>
                    <a:cubicBezTo>
                      <a:pt x="1085" y="320"/>
                      <a:pt x="1079" y="325"/>
                      <a:pt x="1076" y="331"/>
                    </a:cubicBezTo>
                    <a:lnTo>
                      <a:pt x="1076" y="331"/>
                    </a:lnTo>
                    <a:cubicBezTo>
                      <a:pt x="1090" y="327"/>
                      <a:pt x="1104" y="324"/>
                      <a:pt x="1119" y="320"/>
                    </a:cubicBezTo>
                    <a:close/>
                    <a:moveTo>
                      <a:pt x="1233" y="0"/>
                    </a:moveTo>
                    <a:cubicBezTo>
                      <a:pt x="1165" y="0"/>
                      <a:pt x="1073" y="0"/>
                      <a:pt x="1005" y="23"/>
                    </a:cubicBezTo>
                    <a:lnTo>
                      <a:pt x="982" y="23"/>
                    </a:lnTo>
                    <a:cubicBezTo>
                      <a:pt x="914" y="46"/>
                      <a:pt x="868" y="46"/>
                      <a:pt x="822" y="69"/>
                    </a:cubicBezTo>
                    <a:cubicBezTo>
                      <a:pt x="800" y="69"/>
                      <a:pt x="800" y="69"/>
                      <a:pt x="800" y="92"/>
                    </a:cubicBezTo>
                    <a:cubicBezTo>
                      <a:pt x="754" y="92"/>
                      <a:pt x="731" y="115"/>
                      <a:pt x="708" y="115"/>
                    </a:cubicBezTo>
                    <a:cubicBezTo>
                      <a:pt x="708" y="115"/>
                      <a:pt x="685" y="137"/>
                      <a:pt x="685" y="137"/>
                    </a:cubicBezTo>
                    <a:lnTo>
                      <a:pt x="663" y="137"/>
                    </a:lnTo>
                    <a:cubicBezTo>
                      <a:pt x="663" y="137"/>
                      <a:pt x="663" y="160"/>
                      <a:pt x="640" y="160"/>
                    </a:cubicBezTo>
                    <a:lnTo>
                      <a:pt x="617" y="160"/>
                    </a:lnTo>
                    <a:cubicBezTo>
                      <a:pt x="617" y="160"/>
                      <a:pt x="617" y="183"/>
                      <a:pt x="617" y="183"/>
                    </a:cubicBezTo>
                    <a:lnTo>
                      <a:pt x="594" y="183"/>
                    </a:lnTo>
                    <a:cubicBezTo>
                      <a:pt x="594" y="183"/>
                      <a:pt x="571" y="183"/>
                      <a:pt x="571" y="206"/>
                    </a:cubicBezTo>
                    <a:cubicBezTo>
                      <a:pt x="480" y="274"/>
                      <a:pt x="389" y="366"/>
                      <a:pt x="320" y="457"/>
                    </a:cubicBezTo>
                    <a:lnTo>
                      <a:pt x="297" y="457"/>
                    </a:lnTo>
                    <a:cubicBezTo>
                      <a:pt x="229" y="548"/>
                      <a:pt x="160" y="662"/>
                      <a:pt x="115" y="799"/>
                    </a:cubicBezTo>
                    <a:cubicBezTo>
                      <a:pt x="23" y="1050"/>
                      <a:pt x="1" y="1324"/>
                      <a:pt x="23" y="1575"/>
                    </a:cubicBezTo>
                    <a:cubicBezTo>
                      <a:pt x="23" y="1575"/>
                      <a:pt x="23" y="1575"/>
                      <a:pt x="23" y="1598"/>
                    </a:cubicBezTo>
                    <a:cubicBezTo>
                      <a:pt x="46" y="1804"/>
                      <a:pt x="115" y="1986"/>
                      <a:pt x="183" y="2169"/>
                    </a:cubicBezTo>
                    <a:cubicBezTo>
                      <a:pt x="366" y="2557"/>
                      <a:pt x="663" y="2876"/>
                      <a:pt x="1051" y="3082"/>
                    </a:cubicBezTo>
                    <a:cubicBezTo>
                      <a:pt x="1233" y="3173"/>
                      <a:pt x="1439" y="3219"/>
                      <a:pt x="1667" y="3219"/>
                    </a:cubicBezTo>
                    <a:cubicBezTo>
                      <a:pt x="1758" y="3196"/>
                      <a:pt x="1850" y="3196"/>
                      <a:pt x="1964" y="3150"/>
                    </a:cubicBezTo>
                    <a:cubicBezTo>
                      <a:pt x="2078" y="3127"/>
                      <a:pt x="2169" y="3082"/>
                      <a:pt x="2260" y="3013"/>
                    </a:cubicBezTo>
                    <a:cubicBezTo>
                      <a:pt x="2443" y="2899"/>
                      <a:pt x="2580" y="2739"/>
                      <a:pt x="2671" y="2557"/>
                    </a:cubicBezTo>
                    <a:cubicBezTo>
                      <a:pt x="2785" y="2351"/>
                      <a:pt x="2831" y="2123"/>
                      <a:pt x="2831" y="1895"/>
                    </a:cubicBezTo>
                    <a:cubicBezTo>
                      <a:pt x="2854" y="1667"/>
                      <a:pt x="2808" y="1461"/>
                      <a:pt x="2740" y="1256"/>
                    </a:cubicBezTo>
                    <a:cubicBezTo>
                      <a:pt x="2694" y="1050"/>
                      <a:pt x="2580" y="868"/>
                      <a:pt x="2466" y="708"/>
                    </a:cubicBezTo>
                    <a:cubicBezTo>
                      <a:pt x="2215" y="343"/>
                      <a:pt x="1827" y="69"/>
                      <a:pt x="13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4"/>
              <p:cNvSpPr/>
              <p:nvPr/>
            </p:nvSpPr>
            <p:spPr>
              <a:xfrm>
                <a:off x="4298580" y="207227"/>
                <a:ext cx="46924" cy="46681"/>
              </a:xfrm>
              <a:custGeom>
                <a:avLst/>
                <a:gdLst/>
                <a:ahLst/>
                <a:cxnLst/>
                <a:rect l="l" t="t" r="r" b="b"/>
                <a:pathLst>
                  <a:path w="1736" h="1727" extrusionOk="0">
                    <a:moveTo>
                      <a:pt x="914" y="343"/>
                    </a:moveTo>
                    <a:cubicBezTo>
                      <a:pt x="959" y="343"/>
                      <a:pt x="982" y="343"/>
                      <a:pt x="1028" y="366"/>
                    </a:cubicBezTo>
                    <a:cubicBezTo>
                      <a:pt x="1073" y="366"/>
                      <a:pt x="1119" y="389"/>
                      <a:pt x="1165" y="411"/>
                    </a:cubicBezTo>
                    <a:cubicBezTo>
                      <a:pt x="1188" y="457"/>
                      <a:pt x="1233" y="480"/>
                      <a:pt x="1256" y="503"/>
                    </a:cubicBezTo>
                    <a:cubicBezTo>
                      <a:pt x="1302" y="548"/>
                      <a:pt x="1325" y="571"/>
                      <a:pt x="1347" y="617"/>
                    </a:cubicBezTo>
                    <a:cubicBezTo>
                      <a:pt x="1370" y="662"/>
                      <a:pt x="1370" y="708"/>
                      <a:pt x="1393" y="754"/>
                    </a:cubicBezTo>
                    <a:cubicBezTo>
                      <a:pt x="1393" y="799"/>
                      <a:pt x="1393" y="845"/>
                      <a:pt x="1393" y="891"/>
                    </a:cubicBezTo>
                    <a:cubicBezTo>
                      <a:pt x="1393" y="936"/>
                      <a:pt x="1393" y="982"/>
                      <a:pt x="1370" y="1028"/>
                    </a:cubicBezTo>
                    <a:cubicBezTo>
                      <a:pt x="1347" y="1073"/>
                      <a:pt x="1325" y="1142"/>
                      <a:pt x="1302" y="1187"/>
                    </a:cubicBezTo>
                    <a:cubicBezTo>
                      <a:pt x="1279" y="1210"/>
                      <a:pt x="1256" y="1233"/>
                      <a:pt x="1210" y="1279"/>
                    </a:cubicBezTo>
                    <a:cubicBezTo>
                      <a:pt x="1188" y="1302"/>
                      <a:pt x="1142" y="1324"/>
                      <a:pt x="1096" y="1347"/>
                    </a:cubicBezTo>
                    <a:cubicBezTo>
                      <a:pt x="1051" y="1370"/>
                      <a:pt x="1005" y="1393"/>
                      <a:pt x="959" y="1393"/>
                    </a:cubicBezTo>
                    <a:lnTo>
                      <a:pt x="822" y="1393"/>
                    </a:lnTo>
                    <a:cubicBezTo>
                      <a:pt x="777" y="1393"/>
                      <a:pt x="731" y="1393"/>
                      <a:pt x="685" y="1370"/>
                    </a:cubicBezTo>
                    <a:cubicBezTo>
                      <a:pt x="640" y="1347"/>
                      <a:pt x="617" y="1347"/>
                      <a:pt x="571" y="1302"/>
                    </a:cubicBezTo>
                    <a:cubicBezTo>
                      <a:pt x="526" y="1279"/>
                      <a:pt x="503" y="1256"/>
                      <a:pt x="457" y="1210"/>
                    </a:cubicBezTo>
                    <a:cubicBezTo>
                      <a:pt x="434" y="1187"/>
                      <a:pt x="412" y="1142"/>
                      <a:pt x="389" y="1096"/>
                    </a:cubicBezTo>
                    <a:cubicBezTo>
                      <a:pt x="366" y="1050"/>
                      <a:pt x="343" y="1005"/>
                      <a:pt x="343" y="959"/>
                    </a:cubicBezTo>
                    <a:cubicBezTo>
                      <a:pt x="320" y="913"/>
                      <a:pt x="320" y="891"/>
                      <a:pt x="320" y="845"/>
                    </a:cubicBezTo>
                    <a:cubicBezTo>
                      <a:pt x="343" y="777"/>
                      <a:pt x="343" y="731"/>
                      <a:pt x="366" y="685"/>
                    </a:cubicBezTo>
                    <a:cubicBezTo>
                      <a:pt x="366" y="662"/>
                      <a:pt x="366" y="640"/>
                      <a:pt x="389" y="640"/>
                    </a:cubicBezTo>
                    <a:cubicBezTo>
                      <a:pt x="389" y="617"/>
                      <a:pt x="389" y="617"/>
                      <a:pt x="389" y="594"/>
                    </a:cubicBezTo>
                    <a:lnTo>
                      <a:pt x="412" y="594"/>
                    </a:lnTo>
                    <a:cubicBezTo>
                      <a:pt x="412" y="594"/>
                      <a:pt x="412" y="571"/>
                      <a:pt x="412" y="571"/>
                    </a:cubicBezTo>
                    <a:cubicBezTo>
                      <a:pt x="434" y="525"/>
                      <a:pt x="480" y="503"/>
                      <a:pt x="503" y="457"/>
                    </a:cubicBezTo>
                    <a:cubicBezTo>
                      <a:pt x="549" y="434"/>
                      <a:pt x="594" y="411"/>
                      <a:pt x="617" y="389"/>
                    </a:cubicBezTo>
                    <a:cubicBezTo>
                      <a:pt x="640" y="389"/>
                      <a:pt x="663" y="366"/>
                      <a:pt x="685" y="366"/>
                    </a:cubicBezTo>
                    <a:cubicBezTo>
                      <a:pt x="708" y="366"/>
                      <a:pt x="731" y="343"/>
                      <a:pt x="754" y="343"/>
                    </a:cubicBezTo>
                    <a:close/>
                    <a:moveTo>
                      <a:pt x="868" y="0"/>
                    </a:moveTo>
                    <a:cubicBezTo>
                      <a:pt x="777" y="0"/>
                      <a:pt x="663" y="23"/>
                      <a:pt x="571" y="46"/>
                    </a:cubicBezTo>
                    <a:cubicBezTo>
                      <a:pt x="526" y="69"/>
                      <a:pt x="457" y="115"/>
                      <a:pt x="412" y="137"/>
                    </a:cubicBezTo>
                    <a:cubicBezTo>
                      <a:pt x="366" y="160"/>
                      <a:pt x="320" y="206"/>
                      <a:pt x="275" y="229"/>
                    </a:cubicBezTo>
                    <a:cubicBezTo>
                      <a:pt x="275" y="252"/>
                      <a:pt x="275" y="252"/>
                      <a:pt x="252" y="252"/>
                    </a:cubicBezTo>
                    <a:cubicBezTo>
                      <a:pt x="252" y="274"/>
                      <a:pt x="229" y="297"/>
                      <a:pt x="206" y="320"/>
                    </a:cubicBezTo>
                    <a:cubicBezTo>
                      <a:pt x="160" y="366"/>
                      <a:pt x="138" y="411"/>
                      <a:pt x="92" y="480"/>
                    </a:cubicBezTo>
                    <a:cubicBezTo>
                      <a:pt x="92" y="503"/>
                      <a:pt x="69" y="525"/>
                      <a:pt x="69" y="571"/>
                    </a:cubicBezTo>
                    <a:cubicBezTo>
                      <a:pt x="46" y="571"/>
                      <a:pt x="46" y="594"/>
                      <a:pt x="46" y="594"/>
                    </a:cubicBezTo>
                    <a:cubicBezTo>
                      <a:pt x="46" y="617"/>
                      <a:pt x="46" y="617"/>
                      <a:pt x="24" y="640"/>
                    </a:cubicBezTo>
                    <a:cubicBezTo>
                      <a:pt x="24" y="708"/>
                      <a:pt x="1" y="777"/>
                      <a:pt x="1" y="845"/>
                    </a:cubicBezTo>
                    <a:cubicBezTo>
                      <a:pt x="1" y="868"/>
                      <a:pt x="1" y="913"/>
                      <a:pt x="1" y="936"/>
                    </a:cubicBezTo>
                    <a:cubicBezTo>
                      <a:pt x="1" y="1005"/>
                      <a:pt x="24" y="1050"/>
                      <a:pt x="24" y="1096"/>
                    </a:cubicBezTo>
                    <a:cubicBezTo>
                      <a:pt x="46" y="1142"/>
                      <a:pt x="69" y="1187"/>
                      <a:pt x="92" y="1233"/>
                    </a:cubicBezTo>
                    <a:cubicBezTo>
                      <a:pt x="115" y="1302"/>
                      <a:pt x="160" y="1347"/>
                      <a:pt x="183" y="1393"/>
                    </a:cubicBezTo>
                    <a:cubicBezTo>
                      <a:pt x="297" y="1530"/>
                      <a:pt x="412" y="1621"/>
                      <a:pt x="571" y="1667"/>
                    </a:cubicBezTo>
                    <a:cubicBezTo>
                      <a:pt x="658" y="1710"/>
                      <a:pt x="745" y="1726"/>
                      <a:pt x="838" y="1726"/>
                    </a:cubicBezTo>
                    <a:cubicBezTo>
                      <a:pt x="891" y="1726"/>
                      <a:pt x="947" y="1721"/>
                      <a:pt x="1005" y="1712"/>
                    </a:cubicBezTo>
                    <a:cubicBezTo>
                      <a:pt x="1142" y="1690"/>
                      <a:pt x="1302" y="1621"/>
                      <a:pt x="1416" y="1530"/>
                    </a:cubicBezTo>
                    <a:cubicBezTo>
                      <a:pt x="1530" y="1438"/>
                      <a:pt x="1598" y="1324"/>
                      <a:pt x="1667" y="1210"/>
                    </a:cubicBezTo>
                    <a:cubicBezTo>
                      <a:pt x="1735" y="1050"/>
                      <a:pt x="1735" y="891"/>
                      <a:pt x="1713" y="708"/>
                    </a:cubicBezTo>
                    <a:cubicBezTo>
                      <a:pt x="1690" y="594"/>
                      <a:pt x="1644" y="503"/>
                      <a:pt x="1576" y="389"/>
                    </a:cubicBezTo>
                    <a:cubicBezTo>
                      <a:pt x="1553" y="343"/>
                      <a:pt x="1507" y="297"/>
                      <a:pt x="1462" y="252"/>
                    </a:cubicBezTo>
                    <a:cubicBezTo>
                      <a:pt x="1416" y="183"/>
                      <a:pt x="1325" y="137"/>
                      <a:pt x="1279" y="115"/>
                    </a:cubicBezTo>
                    <a:cubicBezTo>
                      <a:pt x="1233" y="69"/>
                      <a:pt x="1165" y="69"/>
                      <a:pt x="1119" y="46"/>
                    </a:cubicBezTo>
                    <a:cubicBezTo>
                      <a:pt x="1073" y="23"/>
                      <a:pt x="1028" y="23"/>
                      <a:pt x="982" y="23"/>
                    </a:cubicBezTo>
                    <a:cubicBezTo>
                      <a:pt x="937" y="0"/>
                      <a:pt x="914" y="0"/>
                      <a:pt x="8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4"/>
              <p:cNvSpPr/>
              <p:nvPr/>
            </p:nvSpPr>
            <p:spPr>
              <a:xfrm>
                <a:off x="4399781" y="317672"/>
                <a:ext cx="67872" cy="66872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2474" extrusionOk="0">
                    <a:moveTo>
                      <a:pt x="1324" y="320"/>
                    </a:moveTo>
                    <a:cubicBezTo>
                      <a:pt x="1415" y="320"/>
                      <a:pt x="1484" y="343"/>
                      <a:pt x="1552" y="365"/>
                    </a:cubicBezTo>
                    <a:cubicBezTo>
                      <a:pt x="1643" y="388"/>
                      <a:pt x="1712" y="434"/>
                      <a:pt x="1780" y="480"/>
                    </a:cubicBezTo>
                    <a:cubicBezTo>
                      <a:pt x="1849" y="525"/>
                      <a:pt x="1895" y="571"/>
                      <a:pt x="1963" y="639"/>
                    </a:cubicBezTo>
                    <a:cubicBezTo>
                      <a:pt x="2009" y="685"/>
                      <a:pt x="2054" y="753"/>
                      <a:pt x="2077" y="822"/>
                    </a:cubicBezTo>
                    <a:cubicBezTo>
                      <a:pt x="2123" y="890"/>
                      <a:pt x="2146" y="982"/>
                      <a:pt x="2168" y="1073"/>
                    </a:cubicBezTo>
                    <a:cubicBezTo>
                      <a:pt x="2168" y="1141"/>
                      <a:pt x="2191" y="1233"/>
                      <a:pt x="2168" y="1301"/>
                    </a:cubicBezTo>
                    <a:cubicBezTo>
                      <a:pt x="2168" y="1393"/>
                      <a:pt x="2146" y="1461"/>
                      <a:pt x="2123" y="1552"/>
                    </a:cubicBezTo>
                    <a:cubicBezTo>
                      <a:pt x="2100" y="1621"/>
                      <a:pt x="2054" y="1689"/>
                      <a:pt x="2009" y="1758"/>
                    </a:cubicBezTo>
                    <a:cubicBezTo>
                      <a:pt x="1986" y="1826"/>
                      <a:pt x="1917" y="1872"/>
                      <a:pt x="1872" y="1918"/>
                    </a:cubicBezTo>
                    <a:cubicBezTo>
                      <a:pt x="1803" y="1986"/>
                      <a:pt x="1758" y="2009"/>
                      <a:pt x="1666" y="2054"/>
                    </a:cubicBezTo>
                    <a:cubicBezTo>
                      <a:pt x="1598" y="2100"/>
                      <a:pt x="1507" y="2123"/>
                      <a:pt x="1438" y="2146"/>
                    </a:cubicBezTo>
                    <a:lnTo>
                      <a:pt x="1187" y="2146"/>
                    </a:lnTo>
                    <a:cubicBezTo>
                      <a:pt x="1096" y="2146"/>
                      <a:pt x="1027" y="2123"/>
                      <a:pt x="959" y="2100"/>
                    </a:cubicBezTo>
                    <a:cubicBezTo>
                      <a:pt x="890" y="2077"/>
                      <a:pt x="822" y="2032"/>
                      <a:pt x="753" y="2009"/>
                    </a:cubicBezTo>
                    <a:cubicBezTo>
                      <a:pt x="685" y="1940"/>
                      <a:pt x="616" y="1895"/>
                      <a:pt x="548" y="1826"/>
                    </a:cubicBezTo>
                    <a:cubicBezTo>
                      <a:pt x="525" y="1781"/>
                      <a:pt x="479" y="1712"/>
                      <a:pt x="434" y="1666"/>
                    </a:cubicBezTo>
                    <a:cubicBezTo>
                      <a:pt x="411" y="1575"/>
                      <a:pt x="388" y="1507"/>
                      <a:pt x="365" y="1415"/>
                    </a:cubicBezTo>
                    <a:cubicBezTo>
                      <a:pt x="342" y="1347"/>
                      <a:pt x="342" y="1256"/>
                      <a:pt x="342" y="1164"/>
                    </a:cubicBezTo>
                    <a:cubicBezTo>
                      <a:pt x="365" y="1096"/>
                      <a:pt x="365" y="1027"/>
                      <a:pt x="388" y="936"/>
                    </a:cubicBezTo>
                    <a:cubicBezTo>
                      <a:pt x="434" y="868"/>
                      <a:pt x="457" y="799"/>
                      <a:pt x="502" y="731"/>
                    </a:cubicBezTo>
                    <a:cubicBezTo>
                      <a:pt x="525" y="685"/>
                      <a:pt x="548" y="662"/>
                      <a:pt x="571" y="616"/>
                    </a:cubicBezTo>
                    <a:cubicBezTo>
                      <a:pt x="594" y="594"/>
                      <a:pt x="616" y="571"/>
                      <a:pt x="639" y="548"/>
                    </a:cubicBezTo>
                    <a:cubicBezTo>
                      <a:pt x="662" y="525"/>
                      <a:pt x="685" y="525"/>
                      <a:pt x="708" y="502"/>
                    </a:cubicBezTo>
                    <a:cubicBezTo>
                      <a:pt x="753" y="480"/>
                      <a:pt x="776" y="457"/>
                      <a:pt x="822" y="434"/>
                    </a:cubicBezTo>
                    <a:cubicBezTo>
                      <a:pt x="822" y="434"/>
                      <a:pt x="845" y="411"/>
                      <a:pt x="845" y="411"/>
                    </a:cubicBezTo>
                    <a:cubicBezTo>
                      <a:pt x="890" y="388"/>
                      <a:pt x="936" y="388"/>
                      <a:pt x="982" y="365"/>
                    </a:cubicBezTo>
                    <a:lnTo>
                      <a:pt x="1004" y="365"/>
                    </a:lnTo>
                    <a:cubicBezTo>
                      <a:pt x="1004" y="365"/>
                      <a:pt x="1004" y="343"/>
                      <a:pt x="1027" y="343"/>
                    </a:cubicBezTo>
                    <a:lnTo>
                      <a:pt x="1096" y="343"/>
                    </a:lnTo>
                    <a:cubicBezTo>
                      <a:pt x="1164" y="320"/>
                      <a:pt x="1210" y="320"/>
                      <a:pt x="1278" y="320"/>
                    </a:cubicBezTo>
                    <a:close/>
                    <a:moveTo>
                      <a:pt x="1255" y="0"/>
                    </a:moveTo>
                    <a:cubicBezTo>
                      <a:pt x="1187" y="0"/>
                      <a:pt x="1096" y="0"/>
                      <a:pt x="1027" y="23"/>
                    </a:cubicBezTo>
                    <a:cubicBezTo>
                      <a:pt x="959" y="23"/>
                      <a:pt x="913" y="46"/>
                      <a:pt x="845" y="69"/>
                    </a:cubicBezTo>
                    <a:cubicBezTo>
                      <a:pt x="822" y="69"/>
                      <a:pt x="799" y="91"/>
                      <a:pt x="776" y="91"/>
                    </a:cubicBezTo>
                    <a:lnTo>
                      <a:pt x="753" y="91"/>
                    </a:lnTo>
                    <a:cubicBezTo>
                      <a:pt x="730" y="114"/>
                      <a:pt x="685" y="137"/>
                      <a:pt x="662" y="160"/>
                    </a:cubicBezTo>
                    <a:lnTo>
                      <a:pt x="639" y="160"/>
                    </a:lnTo>
                    <a:cubicBezTo>
                      <a:pt x="548" y="206"/>
                      <a:pt x="479" y="274"/>
                      <a:pt x="411" y="320"/>
                    </a:cubicBezTo>
                    <a:cubicBezTo>
                      <a:pt x="411" y="343"/>
                      <a:pt x="411" y="343"/>
                      <a:pt x="388" y="343"/>
                    </a:cubicBezTo>
                    <a:cubicBezTo>
                      <a:pt x="365" y="365"/>
                      <a:pt x="342" y="388"/>
                      <a:pt x="320" y="411"/>
                    </a:cubicBezTo>
                    <a:cubicBezTo>
                      <a:pt x="251" y="502"/>
                      <a:pt x="205" y="571"/>
                      <a:pt x="160" y="662"/>
                    </a:cubicBezTo>
                    <a:cubicBezTo>
                      <a:pt x="137" y="731"/>
                      <a:pt x="91" y="799"/>
                      <a:pt x="69" y="868"/>
                    </a:cubicBezTo>
                    <a:cubicBezTo>
                      <a:pt x="69" y="890"/>
                      <a:pt x="69" y="913"/>
                      <a:pt x="46" y="936"/>
                    </a:cubicBezTo>
                    <a:cubicBezTo>
                      <a:pt x="46" y="959"/>
                      <a:pt x="46" y="959"/>
                      <a:pt x="46" y="959"/>
                    </a:cubicBezTo>
                    <a:cubicBezTo>
                      <a:pt x="0" y="1141"/>
                      <a:pt x="0" y="1324"/>
                      <a:pt x="46" y="1507"/>
                    </a:cubicBezTo>
                    <a:cubicBezTo>
                      <a:pt x="91" y="1689"/>
                      <a:pt x="183" y="1872"/>
                      <a:pt x="297" y="2032"/>
                    </a:cubicBezTo>
                    <a:cubicBezTo>
                      <a:pt x="434" y="2169"/>
                      <a:pt x="594" y="2306"/>
                      <a:pt x="776" y="2374"/>
                    </a:cubicBezTo>
                    <a:cubicBezTo>
                      <a:pt x="916" y="2444"/>
                      <a:pt x="1082" y="2474"/>
                      <a:pt x="1254" y="2474"/>
                    </a:cubicBezTo>
                    <a:cubicBezTo>
                      <a:pt x="1307" y="2474"/>
                      <a:pt x="1361" y="2471"/>
                      <a:pt x="1415" y="2465"/>
                    </a:cubicBezTo>
                    <a:cubicBezTo>
                      <a:pt x="1621" y="2442"/>
                      <a:pt x="1826" y="2374"/>
                      <a:pt x="1986" y="2237"/>
                    </a:cubicBezTo>
                    <a:cubicBezTo>
                      <a:pt x="2146" y="2146"/>
                      <a:pt x="2260" y="1986"/>
                      <a:pt x="2351" y="1826"/>
                    </a:cubicBezTo>
                    <a:cubicBezTo>
                      <a:pt x="2397" y="1735"/>
                      <a:pt x="2442" y="1644"/>
                      <a:pt x="2465" y="1552"/>
                    </a:cubicBezTo>
                    <a:cubicBezTo>
                      <a:pt x="2488" y="1438"/>
                      <a:pt x="2511" y="1324"/>
                      <a:pt x="2511" y="1210"/>
                    </a:cubicBezTo>
                    <a:cubicBezTo>
                      <a:pt x="2511" y="1096"/>
                      <a:pt x="2488" y="982"/>
                      <a:pt x="2442" y="868"/>
                    </a:cubicBezTo>
                    <a:cubicBezTo>
                      <a:pt x="2420" y="776"/>
                      <a:pt x="2374" y="685"/>
                      <a:pt x="2328" y="616"/>
                    </a:cubicBezTo>
                    <a:cubicBezTo>
                      <a:pt x="2283" y="525"/>
                      <a:pt x="2214" y="457"/>
                      <a:pt x="2168" y="365"/>
                    </a:cubicBezTo>
                    <a:cubicBezTo>
                      <a:pt x="2100" y="320"/>
                      <a:pt x="2032" y="251"/>
                      <a:pt x="1963" y="206"/>
                    </a:cubicBezTo>
                    <a:cubicBezTo>
                      <a:pt x="1780" y="91"/>
                      <a:pt x="1575" y="23"/>
                      <a:pt x="13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" name="Google Shape;54;p4"/>
            <p:cNvSpPr/>
            <p:nvPr/>
          </p:nvSpPr>
          <p:spPr>
            <a:xfrm rot="2700000">
              <a:off x="8071298" y="351006"/>
              <a:ext cx="54329" cy="76520"/>
            </a:xfrm>
            <a:custGeom>
              <a:avLst/>
              <a:gdLst/>
              <a:ahLst/>
              <a:cxnLst/>
              <a:rect l="l" t="t" r="r" b="b"/>
              <a:pathLst>
                <a:path w="2010" h="2831" extrusionOk="0">
                  <a:moveTo>
                    <a:pt x="503" y="0"/>
                  </a:moveTo>
                  <a:lnTo>
                    <a:pt x="503" y="525"/>
                  </a:lnTo>
                  <a:cubicBezTo>
                    <a:pt x="480" y="822"/>
                    <a:pt x="366" y="1210"/>
                    <a:pt x="252" y="1415"/>
                  </a:cubicBezTo>
                  <a:lnTo>
                    <a:pt x="1" y="1780"/>
                  </a:lnTo>
                  <a:lnTo>
                    <a:pt x="434" y="1917"/>
                  </a:lnTo>
                  <a:cubicBezTo>
                    <a:pt x="663" y="1986"/>
                    <a:pt x="982" y="2214"/>
                    <a:pt x="1187" y="2442"/>
                  </a:cubicBezTo>
                  <a:lnTo>
                    <a:pt x="1530" y="2830"/>
                  </a:lnTo>
                  <a:lnTo>
                    <a:pt x="1530" y="2305"/>
                  </a:lnTo>
                  <a:cubicBezTo>
                    <a:pt x="1530" y="2032"/>
                    <a:pt x="1644" y="1621"/>
                    <a:pt x="1781" y="1438"/>
                  </a:cubicBezTo>
                  <a:lnTo>
                    <a:pt x="2009" y="1073"/>
                  </a:lnTo>
                  <a:lnTo>
                    <a:pt x="1598" y="936"/>
                  </a:lnTo>
                  <a:cubicBezTo>
                    <a:pt x="1370" y="845"/>
                    <a:pt x="1028" y="616"/>
                    <a:pt x="845" y="411"/>
                  </a:cubicBezTo>
                  <a:lnTo>
                    <a:pt x="503" y="0"/>
                  </a:lnTo>
                  <a:close/>
                </a:path>
              </a:pathLst>
            </a:custGeom>
            <a:solidFill>
              <a:srgbClr val="FCF4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" name="Google Shape;55;p4"/>
            <p:cNvGrpSpPr/>
            <p:nvPr/>
          </p:nvGrpSpPr>
          <p:grpSpPr>
            <a:xfrm>
              <a:off x="7300043" y="422356"/>
              <a:ext cx="76535" cy="82747"/>
              <a:chOff x="8698868" y="1511081"/>
              <a:chExt cx="76535" cy="82747"/>
            </a:xfrm>
          </p:grpSpPr>
          <p:sp>
            <p:nvSpPr>
              <p:cNvPr id="56" name="Google Shape;56;p4"/>
              <p:cNvSpPr/>
              <p:nvPr/>
            </p:nvSpPr>
            <p:spPr>
              <a:xfrm rot="10152957">
                <a:off x="8708276" y="1520572"/>
                <a:ext cx="58033" cy="65412"/>
              </a:xfrm>
              <a:custGeom>
                <a:avLst/>
                <a:gdLst/>
                <a:ahLst/>
                <a:cxnLst/>
                <a:rect l="l" t="t" r="r" b="b"/>
                <a:pathLst>
                  <a:path w="2147" h="2420" extrusionOk="0">
                    <a:moveTo>
                      <a:pt x="754" y="0"/>
                    </a:moveTo>
                    <a:cubicBezTo>
                      <a:pt x="708" y="0"/>
                      <a:pt x="662" y="23"/>
                      <a:pt x="617" y="23"/>
                    </a:cubicBezTo>
                    <a:cubicBezTo>
                      <a:pt x="503" y="46"/>
                      <a:pt x="366" y="92"/>
                      <a:pt x="297" y="183"/>
                    </a:cubicBezTo>
                    <a:cubicBezTo>
                      <a:pt x="252" y="229"/>
                      <a:pt x="229" y="297"/>
                      <a:pt x="206" y="343"/>
                    </a:cubicBezTo>
                    <a:cubicBezTo>
                      <a:pt x="160" y="389"/>
                      <a:pt x="137" y="434"/>
                      <a:pt x="115" y="457"/>
                    </a:cubicBezTo>
                    <a:cubicBezTo>
                      <a:pt x="46" y="594"/>
                      <a:pt x="0" y="754"/>
                      <a:pt x="0" y="959"/>
                    </a:cubicBezTo>
                    <a:cubicBezTo>
                      <a:pt x="23" y="1050"/>
                      <a:pt x="46" y="1165"/>
                      <a:pt x="46" y="1233"/>
                    </a:cubicBezTo>
                    <a:cubicBezTo>
                      <a:pt x="69" y="1302"/>
                      <a:pt x="92" y="1370"/>
                      <a:pt x="115" y="1438"/>
                    </a:cubicBezTo>
                    <a:cubicBezTo>
                      <a:pt x="183" y="1598"/>
                      <a:pt x="274" y="1735"/>
                      <a:pt x="366" y="1872"/>
                    </a:cubicBezTo>
                    <a:cubicBezTo>
                      <a:pt x="434" y="1941"/>
                      <a:pt x="503" y="2009"/>
                      <a:pt x="571" y="2078"/>
                    </a:cubicBezTo>
                    <a:cubicBezTo>
                      <a:pt x="617" y="2146"/>
                      <a:pt x="685" y="2192"/>
                      <a:pt x="731" y="2237"/>
                    </a:cubicBezTo>
                    <a:cubicBezTo>
                      <a:pt x="777" y="2260"/>
                      <a:pt x="799" y="2283"/>
                      <a:pt x="845" y="2306"/>
                    </a:cubicBezTo>
                    <a:cubicBezTo>
                      <a:pt x="913" y="2351"/>
                      <a:pt x="1005" y="2374"/>
                      <a:pt x="1096" y="2397"/>
                    </a:cubicBezTo>
                    <a:cubicBezTo>
                      <a:pt x="1165" y="2420"/>
                      <a:pt x="1210" y="2420"/>
                      <a:pt x="1279" y="2420"/>
                    </a:cubicBezTo>
                    <a:lnTo>
                      <a:pt x="1438" y="2420"/>
                    </a:lnTo>
                    <a:cubicBezTo>
                      <a:pt x="1484" y="2420"/>
                      <a:pt x="1530" y="2397"/>
                      <a:pt x="1598" y="2374"/>
                    </a:cubicBezTo>
                    <a:cubicBezTo>
                      <a:pt x="1621" y="2374"/>
                      <a:pt x="1667" y="2374"/>
                      <a:pt x="1690" y="2351"/>
                    </a:cubicBezTo>
                    <a:cubicBezTo>
                      <a:pt x="1781" y="2306"/>
                      <a:pt x="1827" y="2260"/>
                      <a:pt x="1872" y="2215"/>
                    </a:cubicBezTo>
                    <a:cubicBezTo>
                      <a:pt x="2009" y="2078"/>
                      <a:pt x="2078" y="1918"/>
                      <a:pt x="2100" y="1758"/>
                    </a:cubicBezTo>
                    <a:cubicBezTo>
                      <a:pt x="2146" y="1621"/>
                      <a:pt x="2146" y="1461"/>
                      <a:pt x="2123" y="1302"/>
                    </a:cubicBezTo>
                    <a:cubicBezTo>
                      <a:pt x="2078" y="1165"/>
                      <a:pt x="2032" y="1028"/>
                      <a:pt x="1941" y="868"/>
                    </a:cubicBezTo>
                    <a:cubicBezTo>
                      <a:pt x="1895" y="777"/>
                      <a:pt x="1849" y="708"/>
                      <a:pt x="1804" y="662"/>
                    </a:cubicBezTo>
                    <a:cubicBezTo>
                      <a:pt x="1758" y="571"/>
                      <a:pt x="1690" y="480"/>
                      <a:pt x="1598" y="411"/>
                    </a:cubicBezTo>
                    <a:cubicBezTo>
                      <a:pt x="1461" y="252"/>
                      <a:pt x="1279" y="137"/>
                      <a:pt x="1073" y="69"/>
                    </a:cubicBezTo>
                    <a:cubicBezTo>
                      <a:pt x="982" y="46"/>
                      <a:pt x="868" y="0"/>
                      <a:pt x="754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4"/>
              <p:cNvSpPr/>
              <p:nvPr/>
            </p:nvSpPr>
            <p:spPr>
              <a:xfrm rot="10152957">
                <a:off x="8705037" y="1516451"/>
                <a:ext cx="64196" cy="72008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2664" extrusionOk="0">
                    <a:moveTo>
                      <a:pt x="1438" y="480"/>
                    </a:moveTo>
                    <a:cubicBezTo>
                      <a:pt x="1454" y="495"/>
                      <a:pt x="1459" y="500"/>
                      <a:pt x="1468" y="502"/>
                    </a:cubicBezTo>
                    <a:lnTo>
                      <a:pt x="1468" y="502"/>
                    </a:lnTo>
                    <a:cubicBezTo>
                      <a:pt x="1458" y="494"/>
                      <a:pt x="1448" y="487"/>
                      <a:pt x="1438" y="480"/>
                    </a:cubicBezTo>
                    <a:close/>
                    <a:moveTo>
                      <a:pt x="982" y="320"/>
                    </a:moveTo>
                    <a:cubicBezTo>
                      <a:pt x="1050" y="343"/>
                      <a:pt x="1142" y="343"/>
                      <a:pt x="1210" y="365"/>
                    </a:cubicBezTo>
                    <a:cubicBezTo>
                      <a:pt x="1286" y="403"/>
                      <a:pt x="1362" y="441"/>
                      <a:pt x="1438" y="480"/>
                    </a:cubicBezTo>
                    <a:lnTo>
                      <a:pt x="1438" y="480"/>
                    </a:lnTo>
                    <a:cubicBezTo>
                      <a:pt x="1438" y="480"/>
                      <a:pt x="1438" y="480"/>
                      <a:pt x="1438" y="480"/>
                    </a:cubicBezTo>
                    <a:lnTo>
                      <a:pt x="1438" y="480"/>
                    </a:lnTo>
                    <a:cubicBezTo>
                      <a:pt x="1454" y="487"/>
                      <a:pt x="1469" y="495"/>
                      <a:pt x="1484" y="502"/>
                    </a:cubicBezTo>
                    <a:cubicBezTo>
                      <a:pt x="1477" y="502"/>
                      <a:pt x="1472" y="502"/>
                      <a:pt x="1468" y="502"/>
                    </a:cubicBezTo>
                    <a:lnTo>
                      <a:pt x="1468" y="502"/>
                    </a:lnTo>
                    <a:cubicBezTo>
                      <a:pt x="1549" y="563"/>
                      <a:pt x="1628" y="624"/>
                      <a:pt x="1689" y="685"/>
                    </a:cubicBezTo>
                    <a:cubicBezTo>
                      <a:pt x="1781" y="799"/>
                      <a:pt x="1849" y="890"/>
                      <a:pt x="1895" y="1005"/>
                    </a:cubicBezTo>
                    <a:cubicBezTo>
                      <a:pt x="1963" y="1119"/>
                      <a:pt x="2009" y="1233"/>
                      <a:pt x="2032" y="1370"/>
                    </a:cubicBezTo>
                    <a:cubicBezTo>
                      <a:pt x="2055" y="1461"/>
                      <a:pt x="2055" y="1575"/>
                      <a:pt x="2055" y="1666"/>
                    </a:cubicBezTo>
                    <a:cubicBezTo>
                      <a:pt x="2032" y="1735"/>
                      <a:pt x="2032" y="1826"/>
                      <a:pt x="2009" y="1895"/>
                    </a:cubicBezTo>
                    <a:cubicBezTo>
                      <a:pt x="1986" y="1963"/>
                      <a:pt x="1963" y="2009"/>
                      <a:pt x="1918" y="2077"/>
                    </a:cubicBezTo>
                    <a:cubicBezTo>
                      <a:pt x="1895" y="2123"/>
                      <a:pt x="1849" y="2169"/>
                      <a:pt x="1804" y="2191"/>
                    </a:cubicBezTo>
                    <a:cubicBezTo>
                      <a:pt x="1781" y="2237"/>
                      <a:pt x="1735" y="2260"/>
                      <a:pt x="1689" y="2283"/>
                    </a:cubicBezTo>
                    <a:cubicBezTo>
                      <a:pt x="1644" y="2306"/>
                      <a:pt x="1598" y="2328"/>
                      <a:pt x="1552" y="2328"/>
                    </a:cubicBezTo>
                    <a:cubicBezTo>
                      <a:pt x="1484" y="2351"/>
                      <a:pt x="1438" y="2351"/>
                      <a:pt x="1370" y="2351"/>
                    </a:cubicBezTo>
                    <a:cubicBezTo>
                      <a:pt x="1301" y="2328"/>
                      <a:pt x="1233" y="2328"/>
                      <a:pt x="1187" y="2306"/>
                    </a:cubicBezTo>
                    <a:cubicBezTo>
                      <a:pt x="1073" y="2283"/>
                      <a:pt x="1005" y="2237"/>
                      <a:pt x="913" y="2191"/>
                    </a:cubicBezTo>
                    <a:cubicBezTo>
                      <a:pt x="822" y="2123"/>
                      <a:pt x="754" y="2054"/>
                      <a:pt x="685" y="1986"/>
                    </a:cubicBezTo>
                    <a:cubicBezTo>
                      <a:pt x="594" y="1872"/>
                      <a:pt x="525" y="1758"/>
                      <a:pt x="457" y="1644"/>
                    </a:cubicBezTo>
                    <a:cubicBezTo>
                      <a:pt x="434" y="1598"/>
                      <a:pt x="411" y="1529"/>
                      <a:pt x="388" y="1484"/>
                    </a:cubicBezTo>
                    <a:cubicBezTo>
                      <a:pt x="388" y="1461"/>
                      <a:pt x="388" y="1461"/>
                      <a:pt x="388" y="1461"/>
                    </a:cubicBezTo>
                    <a:cubicBezTo>
                      <a:pt x="366" y="1415"/>
                      <a:pt x="366" y="1347"/>
                      <a:pt x="343" y="1301"/>
                    </a:cubicBezTo>
                    <a:cubicBezTo>
                      <a:pt x="343" y="1233"/>
                      <a:pt x="320" y="1164"/>
                      <a:pt x="320" y="1119"/>
                    </a:cubicBezTo>
                    <a:cubicBezTo>
                      <a:pt x="320" y="1073"/>
                      <a:pt x="320" y="1050"/>
                      <a:pt x="320" y="1027"/>
                    </a:cubicBezTo>
                    <a:cubicBezTo>
                      <a:pt x="320" y="959"/>
                      <a:pt x="343" y="913"/>
                      <a:pt x="343" y="845"/>
                    </a:cubicBezTo>
                    <a:cubicBezTo>
                      <a:pt x="343" y="822"/>
                      <a:pt x="366" y="799"/>
                      <a:pt x="366" y="776"/>
                    </a:cubicBezTo>
                    <a:cubicBezTo>
                      <a:pt x="388" y="708"/>
                      <a:pt x="411" y="639"/>
                      <a:pt x="457" y="594"/>
                    </a:cubicBezTo>
                    <a:cubicBezTo>
                      <a:pt x="480" y="548"/>
                      <a:pt x="525" y="502"/>
                      <a:pt x="571" y="480"/>
                    </a:cubicBezTo>
                    <a:cubicBezTo>
                      <a:pt x="594" y="434"/>
                      <a:pt x="639" y="411"/>
                      <a:pt x="685" y="388"/>
                    </a:cubicBezTo>
                    <a:cubicBezTo>
                      <a:pt x="731" y="365"/>
                      <a:pt x="776" y="343"/>
                      <a:pt x="845" y="343"/>
                    </a:cubicBezTo>
                    <a:cubicBezTo>
                      <a:pt x="891" y="320"/>
                      <a:pt x="936" y="320"/>
                      <a:pt x="982" y="320"/>
                    </a:cubicBezTo>
                    <a:close/>
                    <a:moveTo>
                      <a:pt x="959" y="0"/>
                    </a:moveTo>
                    <a:cubicBezTo>
                      <a:pt x="868" y="0"/>
                      <a:pt x="776" y="23"/>
                      <a:pt x="685" y="46"/>
                    </a:cubicBezTo>
                    <a:cubicBezTo>
                      <a:pt x="617" y="46"/>
                      <a:pt x="525" y="114"/>
                      <a:pt x="457" y="160"/>
                    </a:cubicBezTo>
                    <a:cubicBezTo>
                      <a:pt x="388" y="183"/>
                      <a:pt x="320" y="251"/>
                      <a:pt x="274" y="297"/>
                    </a:cubicBezTo>
                    <a:cubicBezTo>
                      <a:pt x="274" y="297"/>
                      <a:pt x="274" y="297"/>
                      <a:pt x="251" y="320"/>
                    </a:cubicBezTo>
                    <a:cubicBezTo>
                      <a:pt x="229" y="343"/>
                      <a:pt x="229" y="343"/>
                      <a:pt x="229" y="365"/>
                    </a:cubicBezTo>
                    <a:cubicBezTo>
                      <a:pt x="183" y="411"/>
                      <a:pt x="137" y="480"/>
                      <a:pt x="114" y="548"/>
                    </a:cubicBezTo>
                    <a:cubicBezTo>
                      <a:pt x="69" y="639"/>
                      <a:pt x="46" y="731"/>
                      <a:pt x="23" y="822"/>
                    </a:cubicBezTo>
                    <a:cubicBezTo>
                      <a:pt x="0" y="868"/>
                      <a:pt x="0" y="913"/>
                      <a:pt x="0" y="959"/>
                    </a:cubicBezTo>
                    <a:cubicBezTo>
                      <a:pt x="0" y="1005"/>
                      <a:pt x="0" y="1050"/>
                      <a:pt x="0" y="1119"/>
                    </a:cubicBezTo>
                    <a:cubicBezTo>
                      <a:pt x="0" y="1210"/>
                      <a:pt x="0" y="1324"/>
                      <a:pt x="23" y="1415"/>
                    </a:cubicBezTo>
                    <a:cubicBezTo>
                      <a:pt x="46" y="1438"/>
                      <a:pt x="46" y="1461"/>
                      <a:pt x="46" y="1461"/>
                    </a:cubicBezTo>
                    <a:lnTo>
                      <a:pt x="46" y="1484"/>
                    </a:lnTo>
                    <a:cubicBezTo>
                      <a:pt x="69" y="1598"/>
                      <a:pt x="114" y="1712"/>
                      <a:pt x="160" y="1803"/>
                    </a:cubicBezTo>
                    <a:cubicBezTo>
                      <a:pt x="183" y="1803"/>
                      <a:pt x="183" y="1826"/>
                      <a:pt x="183" y="1826"/>
                    </a:cubicBezTo>
                    <a:lnTo>
                      <a:pt x="183" y="1849"/>
                    </a:lnTo>
                    <a:cubicBezTo>
                      <a:pt x="229" y="1918"/>
                      <a:pt x="274" y="1986"/>
                      <a:pt x="320" y="2054"/>
                    </a:cubicBezTo>
                    <a:cubicBezTo>
                      <a:pt x="343" y="2054"/>
                      <a:pt x="343" y="2077"/>
                      <a:pt x="366" y="2100"/>
                    </a:cubicBezTo>
                    <a:cubicBezTo>
                      <a:pt x="366" y="2100"/>
                      <a:pt x="366" y="2123"/>
                      <a:pt x="366" y="2123"/>
                    </a:cubicBezTo>
                    <a:cubicBezTo>
                      <a:pt x="457" y="2237"/>
                      <a:pt x="571" y="2328"/>
                      <a:pt x="662" y="2420"/>
                    </a:cubicBezTo>
                    <a:cubicBezTo>
                      <a:pt x="880" y="2565"/>
                      <a:pt x="1144" y="2664"/>
                      <a:pt x="1407" y="2664"/>
                    </a:cubicBezTo>
                    <a:cubicBezTo>
                      <a:pt x="1558" y="2664"/>
                      <a:pt x="1708" y="2631"/>
                      <a:pt x="1849" y="2557"/>
                    </a:cubicBezTo>
                    <a:cubicBezTo>
                      <a:pt x="1941" y="2534"/>
                      <a:pt x="2009" y="2465"/>
                      <a:pt x="2077" y="2397"/>
                    </a:cubicBezTo>
                    <a:cubicBezTo>
                      <a:pt x="2146" y="2328"/>
                      <a:pt x="2192" y="2260"/>
                      <a:pt x="2237" y="2169"/>
                    </a:cubicBezTo>
                    <a:cubicBezTo>
                      <a:pt x="2283" y="2100"/>
                      <a:pt x="2306" y="2009"/>
                      <a:pt x="2329" y="1918"/>
                    </a:cubicBezTo>
                    <a:cubicBezTo>
                      <a:pt x="2374" y="1803"/>
                      <a:pt x="2374" y="1666"/>
                      <a:pt x="2374" y="1552"/>
                    </a:cubicBezTo>
                    <a:cubicBezTo>
                      <a:pt x="2374" y="1438"/>
                      <a:pt x="2351" y="1324"/>
                      <a:pt x="2329" y="1233"/>
                    </a:cubicBezTo>
                    <a:cubicBezTo>
                      <a:pt x="2306" y="1096"/>
                      <a:pt x="2260" y="982"/>
                      <a:pt x="2192" y="890"/>
                    </a:cubicBezTo>
                    <a:cubicBezTo>
                      <a:pt x="2123" y="708"/>
                      <a:pt x="1986" y="548"/>
                      <a:pt x="1849" y="388"/>
                    </a:cubicBezTo>
                    <a:cubicBezTo>
                      <a:pt x="1712" y="251"/>
                      <a:pt x="1530" y="137"/>
                      <a:pt x="1347" y="69"/>
                    </a:cubicBezTo>
                    <a:cubicBezTo>
                      <a:pt x="1233" y="23"/>
                      <a:pt x="1119" y="0"/>
                      <a:pt x="1005" y="0"/>
                    </a:cubicBezTo>
                    <a:close/>
                  </a:path>
                </a:pathLst>
              </a:custGeom>
              <a:solidFill>
                <a:srgbClr val="FCFCF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207142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Didact Gothic"/>
              <a:buNone/>
              <a:defRPr sz="36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tr"/>
              <a:buNone/>
              <a:defRPr sz="2800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●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○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■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●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○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■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●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Varela"/>
              <a:buChar char="○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Font typeface="Varela"/>
              <a:buChar char="■"/>
              <a:defRPr sz="1600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6" r:id="rId2"/>
    <p:sldLayoutId id="2147483659" r:id="rId3"/>
    <p:sldLayoutId id="2147483660" r:id="rId4"/>
    <p:sldLayoutId id="2147483662" r:id="rId5"/>
    <p:sldLayoutId id="2147483664" r:id="rId6"/>
    <p:sldLayoutId id="2147483669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pos="5306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  <p15:guide id="5" pos="2880">
          <p15:clr>
            <a:srgbClr val="EA4335"/>
          </p15:clr>
        </p15:guide>
        <p15:guide id="6" orient="horz" pos="162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microsoft.com/office/2007/relationships/hdphoto" Target="../media/hdphoto5.wdp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microsoft.com/office/2007/relationships/hdphoto" Target="../media/hdphoto7.wdp"/><Relationship Id="rId5" Type="http://schemas.openxmlformats.org/officeDocument/2006/relationships/image" Target="../media/image8.png"/><Relationship Id="rId4" Type="http://schemas.microsoft.com/office/2007/relationships/hdphoto" Target="../media/hdphoto6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22"/>
          <p:cNvSpPr txBox="1">
            <a:spLocks noGrp="1"/>
          </p:cNvSpPr>
          <p:nvPr>
            <p:ph type="ctrTitle"/>
          </p:nvPr>
        </p:nvSpPr>
        <p:spPr>
          <a:xfrm>
            <a:off x="151531" y="1024767"/>
            <a:ext cx="4549395" cy="205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dirty="0">
                <a:solidFill>
                  <a:schemeClr val="tx1"/>
                </a:solidFill>
                <a:latin typeface="Libre Baskerville" panose="02000000000000000000" pitchFamily="2" charset="0"/>
                <a:sym typeface="Didact Gothic"/>
              </a:rPr>
              <a:t>Bookworms</a:t>
            </a:r>
            <a:br>
              <a:rPr lang="en" sz="5000" b="1" dirty="0">
                <a:solidFill>
                  <a:schemeClr val="tx1"/>
                </a:solidFill>
                <a:latin typeface="Libre Baskerville" panose="02000000000000000000" pitchFamily="2" charset="0"/>
                <a:sym typeface="Didact Gothic"/>
              </a:rPr>
            </a:br>
            <a:r>
              <a:rPr lang="en" sz="5000" b="1" dirty="0">
                <a:solidFill>
                  <a:schemeClr val="tx1"/>
                </a:solidFill>
                <a:latin typeface="Libre Baskerville" panose="02000000000000000000" pitchFamily="2" charset="0"/>
                <a:sym typeface="Didact Gothic"/>
              </a:rPr>
              <a:t>Linkup</a:t>
            </a:r>
            <a:endParaRPr sz="5000" b="1" dirty="0">
              <a:solidFill>
                <a:schemeClr val="tx1"/>
              </a:solidFill>
              <a:latin typeface="Libre Baskerville" panose="02000000000000000000" pitchFamily="2" charset="0"/>
              <a:sym typeface="Didact Gothic"/>
            </a:endParaRPr>
          </a:p>
        </p:txBody>
      </p:sp>
      <p:sp>
        <p:nvSpPr>
          <p:cNvPr id="768" name="Google Shape;768;p22"/>
          <p:cNvSpPr txBox="1">
            <a:spLocks noGrp="1"/>
          </p:cNvSpPr>
          <p:nvPr>
            <p:ph type="subTitle" idx="1"/>
          </p:nvPr>
        </p:nvSpPr>
        <p:spPr>
          <a:xfrm>
            <a:off x="354835" y="3543625"/>
            <a:ext cx="4099748" cy="1277834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indent="0"/>
            <a:r>
              <a:rPr lang="en-MY" sz="1500" b="1" dirty="0">
                <a:solidFill>
                  <a:schemeClr val="accent5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Lecturer</a:t>
            </a:r>
            <a:r>
              <a:rPr lang="en" sz="1500" b="1" dirty="0">
                <a:solidFill>
                  <a:schemeClr val="accent5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1800" dirty="0" err="1">
                <a:solidFill>
                  <a:srgbClr val="BF6D1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Dr.</a:t>
            </a:r>
            <a:r>
              <a:rPr lang="en-MY" sz="1800" dirty="0">
                <a:solidFill>
                  <a:srgbClr val="BF6D1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en-MY" sz="1800" dirty="0" err="1">
                <a:solidFill>
                  <a:srgbClr val="BF6D1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Azurah</a:t>
            </a:r>
            <a:r>
              <a:rPr lang="en-MY" sz="1800" dirty="0">
                <a:solidFill>
                  <a:srgbClr val="BF6D1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ABD </a:t>
            </a:r>
            <a:r>
              <a:rPr lang="en-MY" sz="1800" dirty="0" err="1">
                <a:solidFill>
                  <a:srgbClr val="BF6D1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Samah</a:t>
            </a:r>
            <a:endParaRPr lang="en-MY" sz="1800" dirty="0">
              <a:solidFill>
                <a:srgbClr val="BF6D13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MY" sz="1000" dirty="0">
              <a:solidFill>
                <a:srgbClr val="BF6D13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MY" sz="1500" b="1" dirty="0">
                <a:solidFill>
                  <a:schemeClr val="accent5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</a:t>
            </a:r>
            <a:r>
              <a:rPr lang="en" sz="1500" b="1" dirty="0">
                <a:solidFill>
                  <a:schemeClr val="accent5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repared by: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BF6D1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SECP 1513 (01) Group 4</a:t>
            </a:r>
            <a:endParaRPr sz="1800" dirty="0">
              <a:solidFill>
                <a:srgbClr val="BF6D13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2" name="Google Shape;768;p22">
            <a:extLst>
              <a:ext uri="{FF2B5EF4-FFF2-40B4-BE49-F238E27FC236}">
                <a16:creationId xmlns:a16="http://schemas.microsoft.com/office/drawing/2014/main" id="{FEFD0724-ABA0-3962-65AF-4AD3EFF8B851}"/>
              </a:ext>
            </a:extLst>
          </p:cNvPr>
          <p:cNvSpPr txBox="1">
            <a:spLocks/>
          </p:cNvSpPr>
          <p:nvPr/>
        </p:nvSpPr>
        <p:spPr>
          <a:xfrm>
            <a:off x="505384" y="558509"/>
            <a:ext cx="36501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Varela"/>
              <a:buNone/>
              <a:defRPr sz="2500" b="0" i="0" u="none" strike="noStrike" cap="none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Varela"/>
              <a:buNone/>
              <a:defRPr sz="2800" b="0" i="0" u="none" strike="noStrike" cap="none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Varela"/>
              <a:buNone/>
              <a:defRPr sz="2800" b="0" i="0" u="none" strike="noStrike" cap="none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Varela"/>
              <a:buNone/>
              <a:defRPr sz="2800" b="0" i="0" u="none" strike="noStrike" cap="none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Varela"/>
              <a:buNone/>
              <a:defRPr sz="2800" b="0" i="0" u="none" strike="noStrike" cap="none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Varela"/>
              <a:buNone/>
              <a:defRPr sz="2800" b="0" i="0" u="none" strike="noStrike" cap="none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Varela"/>
              <a:buNone/>
              <a:defRPr sz="2800" b="0" i="0" u="none" strike="noStrike" cap="none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Varela"/>
              <a:buNone/>
              <a:defRPr sz="2800" b="0" i="0" u="none" strike="noStrike" cap="none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Varela"/>
              <a:buNone/>
              <a:defRPr sz="2800" b="0" i="0" u="none" strike="noStrike" cap="none">
                <a:solidFill>
                  <a:schemeClr val="dk2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 marL="0" indent="0"/>
            <a:r>
              <a:rPr lang="en-GB" dirty="0">
                <a:solidFill>
                  <a:srgbClr val="E8871C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Design Thinking Project</a:t>
            </a:r>
          </a:p>
        </p:txBody>
      </p:sp>
      <p:grpSp>
        <p:nvGrpSpPr>
          <p:cNvPr id="26" name="Google Shape;3131;p122">
            <a:extLst>
              <a:ext uri="{FF2B5EF4-FFF2-40B4-BE49-F238E27FC236}">
                <a16:creationId xmlns:a16="http://schemas.microsoft.com/office/drawing/2014/main" id="{F3F5843D-484C-DEE5-E4C3-7E0D397DF3EC}"/>
              </a:ext>
            </a:extLst>
          </p:cNvPr>
          <p:cNvGrpSpPr/>
          <p:nvPr/>
        </p:nvGrpSpPr>
        <p:grpSpPr>
          <a:xfrm>
            <a:off x="4757519" y="1924884"/>
            <a:ext cx="4386481" cy="2661133"/>
            <a:chOff x="2566874" y="1577107"/>
            <a:chExt cx="4010343" cy="2328355"/>
          </a:xfrm>
        </p:grpSpPr>
        <p:sp>
          <p:nvSpPr>
            <p:cNvPr id="27" name="Google Shape;3132;p122">
              <a:extLst>
                <a:ext uri="{FF2B5EF4-FFF2-40B4-BE49-F238E27FC236}">
                  <a16:creationId xmlns:a16="http://schemas.microsoft.com/office/drawing/2014/main" id="{1DA13819-DE0D-E839-E902-8D10EAA157D1}"/>
                </a:ext>
              </a:extLst>
            </p:cNvPr>
            <p:cNvSpPr/>
            <p:nvPr/>
          </p:nvSpPr>
          <p:spPr>
            <a:xfrm>
              <a:off x="2566874" y="2805134"/>
              <a:ext cx="4010343" cy="1100328"/>
            </a:xfrm>
            <a:custGeom>
              <a:avLst/>
              <a:gdLst/>
              <a:ahLst/>
              <a:cxnLst/>
              <a:rect l="l" t="t" r="r" b="b"/>
              <a:pathLst>
                <a:path w="172007" h="47194" extrusionOk="0">
                  <a:moveTo>
                    <a:pt x="155741" y="1"/>
                  </a:moveTo>
                  <a:lnTo>
                    <a:pt x="143260" y="226"/>
                  </a:lnTo>
                  <a:lnTo>
                    <a:pt x="126468" y="6868"/>
                  </a:lnTo>
                  <a:lnTo>
                    <a:pt x="138849" y="15389"/>
                  </a:lnTo>
                  <a:lnTo>
                    <a:pt x="41906" y="17093"/>
                  </a:lnTo>
                  <a:lnTo>
                    <a:pt x="40527" y="17895"/>
                  </a:lnTo>
                  <a:lnTo>
                    <a:pt x="47244" y="11429"/>
                  </a:lnTo>
                  <a:lnTo>
                    <a:pt x="41580" y="6918"/>
                  </a:lnTo>
                  <a:cubicBezTo>
                    <a:pt x="41580" y="6918"/>
                    <a:pt x="24613" y="12883"/>
                    <a:pt x="12307" y="16442"/>
                  </a:cubicBezTo>
                  <a:cubicBezTo>
                    <a:pt x="1" y="20026"/>
                    <a:pt x="3134" y="26266"/>
                    <a:pt x="12808" y="29349"/>
                  </a:cubicBezTo>
                  <a:cubicBezTo>
                    <a:pt x="15189" y="30101"/>
                    <a:pt x="17169" y="30427"/>
                    <a:pt x="18948" y="30427"/>
                  </a:cubicBezTo>
                  <a:cubicBezTo>
                    <a:pt x="19926" y="30427"/>
                    <a:pt x="20853" y="30327"/>
                    <a:pt x="21705" y="30151"/>
                  </a:cubicBezTo>
                  <a:lnTo>
                    <a:pt x="21705" y="30151"/>
                  </a:lnTo>
                  <a:cubicBezTo>
                    <a:pt x="18121" y="33911"/>
                    <a:pt x="12833" y="39926"/>
                    <a:pt x="12808" y="42958"/>
                  </a:cubicBezTo>
                  <a:cubicBezTo>
                    <a:pt x="12783" y="45565"/>
                    <a:pt x="16643" y="47194"/>
                    <a:pt x="25314" y="47194"/>
                  </a:cubicBezTo>
                  <a:lnTo>
                    <a:pt x="158097" y="47194"/>
                  </a:lnTo>
                  <a:cubicBezTo>
                    <a:pt x="165064" y="47194"/>
                    <a:pt x="164789" y="41630"/>
                    <a:pt x="161831" y="38522"/>
                  </a:cubicBezTo>
                  <a:cubicBezTo>
                    <a:pt x="159325" y="35916"/>
                    <a:pt x="145265" y="21329"/>
                    <a:pt x="140829" y="16743"/>
                  </a:cubicBezTo>
                  <a:lnTo>
                    <a:pt x="140829" y="16743"/>
                  </a:lnTo>
                  <a:lnTo>
                    <a:pt x="142082" y="17595"/>
                  </a:lnTo>
                  <a:cubicBezTo>
                    <a:pt x="151054" y="13484"/>
                    <a:pt x="165666" y="8422"/>
                    <a:pt x="168824" y="5189"/>
                  </a:cubicBezTo>
                  <a:cubicBezTo>
                    <a:pt x="172007" y="1956"/>
                    <a:pt x="155741" y="1"/>
                    <a:pt x="15574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133;p122">
              <a:extLst>
                <a:ext uri="{FF2B5EF4-FFF2-40B4-BE49-F238E27FC236}">
                  <a16:creationId xmlns:a16="http://schemas.microsoft.com/office/drawing/2014/main" id="{5AECC37D-2176-CBE3-DE8F-0797DD079E1F}"/>
                </a:ext>
              </a:extLst>
            </p:cNvPr>
            <p:cNvSpPr/>
            <p:nvPr/>
          </p:nvSpPr>
          <p:spPr>
            <a:xfrm>
              <a:off x="3643799" y="1777892"/>
              <a:ext cx="95848" cy="102283"/>
            </a:xfrm>
            <a:custGeom>
              <a:avLst/>
              <a:gdLst/>
              <a:ahLst/>
              <a:cxnLst/>
              <a:rect l="l" t="t" r="r" b="b"/>
              <a:pathLst>
                <a:path w="4111" h="4387" extrusionOk="0">
                  <a:moveTo>
                    <a:pt x="2657" y="0"/>
                  </a:moveTo>
                  <a:cubicBezTo>
                    <a:pt x="2532" y="25"/>
                    <a:pt x="2407" y="50"/>
                    <a:pt x="2281" y="50"/>
                  </a:cubicBezTo>
                  <a:cubicBezTo>
                    <a:pt x="2031" y="126"/>
                    <a:pt x="1830" y="251"/>
                    <a:pt x="1655" y="426"/>
                  </a:cubicBezTo>
                  <a:cubicBezTo>
                    <a:pt x="1254" y="928"/>
                    <a:pt x="853" y="1429"/>
                    <a:pt x="427" y="1955"/>
                  </a:cubicBezTo>
                  <a:cubicBezTo>
                    <a:pt x="301" y="2080"/>
                    <a:pt x="201" y="2231"/>
                    <a:pt x="151" y="2406"/>
                  </a:cubicBezTo>
                  <a:cubicBezTo>
                    <a:pt x="51" y="2582"/>
                    <a:pt x="1" y="2757"/>
                    <a:pt x="26" y="2958"/>
                  </a:cubicBezTo>
                  <a:cubicBezTo>
                    <a:pt x="1" y="3158"/>
                    <a:pt x="51" y="3334"/>
                    <a:pt x="151" y="3509"/>
                  </a:cubicBezTo>
                  <a:cubicBezTo>
                    <a:pt x="201" y="3685"/>
                    <a:pt x="301" y="3835"/>
                    <a:pt x="427" y="3985"/>
                  </a:cubicBezTo>
                  <a:cubicBezTo>
                    <a:pt x="702" y="4211"/>
                    <a:pt x="1028" y="4386"/>
                    <a:pt x="1404" y="4386"/>
                  </a:cubicBezTo>
                  <a:lnTo>
                    <a:pt x="1454" y="4386"/>
                  </a:lnTo>
                  <a:cubicBezTo>
                    <a:pt x="1580" y="4386"/>
                    <a:pt x="1705" y="4361"/>
                    <a:pt x="1830" y="4336"/>
                  </a:cubicBezTo>
                  <a:cubicBezTo>
                    <a:pt x="2081" y="4286"/>
                    <a:pt x="2281" y="4161"/>
                    <a:pt x="2457" y="3985"/>
                  </a:cubicBezTo>
                  <a:lnTo>
                    <a:pt x="3685" y="2456"/>
                  </a:lnTo>
                  <a:cubicBezTo>
                    <a:pt x="3810" y="2331"/>
                    <a:pt x="3910" y="2181"/>
                    <a:pt x="3961" y="2005"/>
                  </a:cubicBezTo>
                  <a:cubicBezTo>
                    <a:pt x="4061" y="1830"/>
                    <a:pt x="4111" y="1629"/>
                    <a:pt x="4086" y="1454"/>
                  </a:cubicBezTo>
                  <a:cubicBezTo>
                    <a:pt x="4111" y="1253"/>
                    <a:pt x="4061" y="1053"/>
                    <a:pt x="3961" y="877"/>
                  </a:cubicBezTo>
                  <a:cubicBezTo>
                    <a:pt x="3910" y="702"/>
                    <a:pt x="3810" y="552"/>
                    <a:pt x="3685" y="426"/>
                  </a:cubicBezTo>
                  <a:cubicBezTo>
                    <a:pt x="3409" y="176"/>
                    <a:pt x="3083" y="0"/>
                    <a:pt x="2707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134;p122">
              <a:extLst>
                <a:ext uri="{FF2B5EF4-FFF2-40B4-BE49-F238E27FC236}">
                  <a16:creationId xmlns:a16="http://schemas.microsoft.com/office/drawing/2014/main" id="{E7B4BA0C-B237-09D1-AEA9-48A09B73EE8B}"/>
                </a:ext>
              </a:extLst>
            </p:cNvPr>
            <p:cNvSpPr/>
            <p:nvPr/>
          </p:nvSpPr>
          <p:spPr>
            <a:xfrm>
              <a:off x="3560822" y="1864366"/>
              <a:ext cx="73652" cy="74818"/>
            </a:xfrm>
            <a:custGeom>
              <a:avLst/>
              <a:gdLst/>
              <a:ahLst/>
              <a:cxnLst/>
              <a:rect l="l" t="t" r="r" b="b"/>
              <a:pathLst>
                <a:path w="3159" h="3209" extrusionOk="0">
                  <a:moveTo>
                    <a:pt x="1705" y="1"/>
                  </a:moveTo>
                  <a:cubicBezTo>
                    <a:pt x="1580" y="1"/>
                    <a:pt x="1454" y="1"/>
                    <a:pt x="1329" y="51"/>
                  </a:cubicBezTo>
                  <a:cubicBezTo>
                    <a:pt x="1204" y="101"/>
                    <a:pt x="1103" y="151"/>
                    <a:pt x="978" y="176"/>
                  </a:cubicBezTo>
                  <a:cubicBezTo>
                    <a:pt x="753" y="326"/>
                    <a:pt x="602" y="477"/>
                    <a:pt x="452" y="702"/>
                  </a:cubicBezTo>
                  <a:cubicBezTo>
                    <a:pt x="377" y="828"/>
                    <a:pt x="301" y="953"/>
                    <a:pt x="201" y="1053"/>
                  </a:cubicBezTo>
                  <a:cubicBezTo>
                    <a:pt x="101" y="1229"/>
                    <a:pt x="51" y="1404"/>
                    <a:pt x="26" y="1605"/>
                  </a:cubicBezTo>
                  <a:cubicBezTo>
                    <a:pt x="1" y="1780"/>
                    <a:pt x="1" y="1981"/>
                    <a:pt x="51" y="2156"/>
                  </a:cubicBezTo>
                  <a:cubicBezTo>
                    <a:pt x="101" y="2356"/>
                    <a:pt x="201" y="2507"/>
                    <a:pt x="327" y="2657"/>
                  </a:cubicBezTo>
                  <a:cubicBezTo>
                    <a:pt x="427" y="2808"/>
                    <a:pt x="552" y="2933"/>
                    <a:pt x="728" y="3033"/>
                  </a:cubicBezTo>
                  <a:cubicBezTo>
                    <a:pt x="828" y="3083"/>
                    <a:pt x="953" y="3108"/>
                    <a:pt x="1053" y="3158"/>
                  </a:cubicBezTo>
                  <a:cubicBezTo>
                    <a:pt x="1179" y="3209"/>
                    <a:pt x="1329" y="3209"/>
                    <a:pt x="1454" y="3209"/>
                  </a:cubicBezTo>
                  <a:cubicBezTo>
                    <a:pt x="1580" y="3209"/>
                    <a:pt x="1705" y="3209"/>
                    <a:pt x="1830" y="3158"/>
                  </a:cubicBezTo>
                  <a:cubicBezTo>
                    <a:pt x="1931" y="3108"/>
                    <a:pt x="2056" y="3083"/>
                    <a:pt x="2181" y="3033"/>
                  </a:cubicBezTo>
                  <a:cubicBezTo>
                    <a:pt x="2382" y="2908"/>
                    <a:pt x="2557" y="2732"/>
                    <a:pt x="2682" y="2507"/>
                  </a:cubicBezTo>
                  <a:cubicBezTo>
                    <a:pt x="2758" y="2382"/>
                    <a:pt x="2858" y="2281"/>
                    <a:pt x="2933" y="2156"/>
                  </a:cubicBezTo>
                  <a:cubicBezTo>
                    <a:pt x="3058" y="1981"/>
                    <a:pt x="3109" y="1805"/>
                    <a:pt x="3109" y="1630"/>
                  </a:cubicBezTo>
                  <a:cubicBezTo>
                    <a:pt x="3159" y="1429"/>
                    <a:pt x="3159" y="1229"/>
                    <a:pt x="3083" y="1053"/>
                  </a:cubicBezTo>
                  <a:cubicBezTo>
                    <a:pt x="3033" y="853"/>
                    <a:pt x="2958" y="702"/>
                    <a:pt x="2833" y="552"/>
                  </a:cubicBezTo>
                  <a:cubicBezTo>
                    <a:pt x="2733" y="402"/>
                    <a:pt x="2582" y="276"/>
                    <a:pt x="2432" y="176"/>
                  </a:cubicBezTo>
                  <a:cubicBezTo>
                    <a:pt x="2306" y="151"/>
                    <a:pt x="2206" y="101"/>
                    <a:pt x="2081" y="51"/>
                  </a:cubicBezTo>
                  <a:cubicBezTo>
                    <a:pt x="1956" y="1"/>
                    <a:pt x="1830" y="1"/>
                    <a:pt x="1705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35;p122">
              <a:extLst>
                <a:ext uri="{FF2B5EF4-FFF2-40B4-BE49-F238E27FC236}">
                  <a16:creationId xmlns:a16="http://schemas.microsoft.com/office/drawing/2014/main" id="{C37D1F12-3979-15AF-1624-381DE862DED3}"/>
                </a:ext>
              </a:extLst>
            </p:cNvPr>
            <p:cNvSpPr/>
            <p:nvPr/>
          </p:nvSpPr>
          <p:spPr>
            <a:xfrm>
              <a:off x="3479011" y="1985322"/>
              <a:ext cx="97037" cy="95265"/>
            </a:xfrm>
            <a:custGeom>
              <a:avLst/>
              <a:gdLst/>
              <a:ahLst/>
              <a:cxnLst/>
              <a:rect l="l" t="t" r="r" b="b"/>
              <a:pathLst>
                <a:path w="4162" h="4086" extrusionOk="0">
                  <a:moveTo>
                    <a:pt x="2708" y="1"/>
                  </a:moveTo>
                  <a:cubicBezTo>
                    <a:pt x="2582" y="26"/>
                    <a:pt x="2457" y="51"/>
                    <a:pt x="2332" y="51"/>
                  </a:cubicBezTo>
                  <a:cubicBezTo>
                    <a:pt x="2081" y="126"/>
                    <a:pt x="1881" y="251"/>
                    <a:pt x="1705" y="427"/>
                  </a:cubicBezTo>
                  <a:cubicBezTo>
                    <a:pt x="1279" y="828"/>
                    <a:pt x="853" y="1229"/>
                    <a:pt x="427" y="1655"/>
                  </a:cubicBezTo>
                  <a:cubicBezTo>
                    <a:pt x="302" y="1780"/>
                    <a:pt x="201" y="1930"/>
                    <a:pt x="151" y="2106"/>
                  </a:cubicBezTo>
                  <a:cubicBezTo>
                    <a:pt x="51" y="2281"/>
                    <a:pt x="1" y="2457"/>
                    <a:pt x="26" y="2657"/>
                  </a:cubicBezTo>
                  <a:cubicBezTo>
                    <a:pt x="1" y="2858"/>
                    <a:pt x="51" y="3033"/>
                    <a:pt x="151" y="3209"/>
                  </a:cubicBezTo>
                  <a:cubicBezTo>
                    <a:pt x="201" y="3384"/>
                    <a:pt x="302" y="3534"/>
                    <a:pt x="427" y="3660"/>
                  </a:cubicBezTo>
                  <a:cubicBezTo>
                    <a:pt x="527" y="3735"/>
                    <a:pt x="627" y="3810"/>
                    <a:pt x="728" y="3885"/>
                  </a:cubicBezTo>
                  <a:cubicBezTo>
                    <a:pt x="953" y="4036"/>
                    <a:pt x="1204" y="4086"/>
                    <a:pt x="1455" y="4086"/>
                  </a:cubicBezTo>
                  <a:cubicBezTo>
                    <a:pt x="1580" y="4086"/>
                    <a:pt x="1705" y="4061"/>
                    <a:pt x="1831" y="4036"/>
                  </a:cubicBezTo>
                  <a:cubicBezTo>
                    <a:pt x="2081" y="3986"/>
                    <a:pt x="2282" y="3860"/>
                    <a:pt x="2457" y="3660"/>
                  </a:cubicBezTo>
                  <a:cubicBezTo>
                    <a:pt x="2883" y="3259"/>
                    <a:pt x="3309" y="2858"/>
                    <a:pt x="3735" y="2457"/>
                  </a:cubicBezTo>
                  <a:cubicBezTo>
                    <a:pt x="3861" y="2331"/>
                    <a:pt x="3961" y="2181"/>
                    <a:pt x="4011" y="2006"/>
                  </a:cubicBezTo>
                  <a:cubicBezTo>
                    <a:pt x="4111" y="1830"/>
                    <a:pt x="4161" y="1630"/>
                    <a:pt x="4136" y="1454"/>
                  </a:cubicBezTo>
                  <a:cubicBezTo>
                    <a:pt x="4161" y="1254"/>
                    <a:pt x="4111" y="1053"/>
                    <a:pt x="4011" y="903"/>
                  </a:cubicBezTo>
                  <a:cubicBezTo>
                    <a:pt x="3961" y="702"/>
                    <a:pt x="3861" y="552"/>
                    <a:pt x="3735" y="427"/>
                  </a:cubicBezTo>
                  <a:cubicBezTo>
                    <a:pt x="3635" y="351"/>
                    <a:pt x="3535" y="276"/>
                    <a:pt x="3435" y="201"/>
                  </a:cubicBezTo>
                  <a:cubicBezTo>
                    <a:pt x="3209" y="76"/>
                    <a:pt x="2958" y="1"/>
                    <a:pt x="2708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36;p122">
              <a:extLst>
                <a:ext uri="{FF2B5EF4-FFF2-40B4-BE49-F238E27FC236}">
                  <a16:creationId xmlns:a16="http://schemas.microsoft.com/office/drawing/2014/main" id="{A65836FB-970E-D0A1-CDD4-10F4DB1F12D0}"/>
                </a:ext>
              </a:extLst>
            </p:cNvPr>
            <p:cNvSpPr/>
            <p:nvPr/>
          </p:nvSpPr>
          <p:spPr>
            <a:xfrm>
              <a:off x="3650234" y="1947343"/>
              <a:ext cx="74818" cy="76566"/>
            </a:xfrm>
            <a:custGeom>
              <a:avLst/>
              <a:gdLst/>
              <a:ahLst/>
              <a:cxnLst/>
              <a:rect l="l" t="t" r="r" b="b"/>
              <a:pathLst>
                <a:path w="3209" h="3284" extrusionOk="0">
                  <a:moveTo>
                    <a:pt x="1755" y="0"/>
                  </a:moveTo>
                  <a:cubicBezTo>
                    <a:pt x="1629" y="26"/>
                    <a:pt x="1504" y="51"/>
                    <a:pt x="1379" y="51"/>
                  </a:cubicBezTo>
                  <a:cubicBezTo>
                    <a:pt x="1153" y="126"/>
                    <a:pt x="928" y="251"/>
                    <a:pt x="752" y="427"/>
                  </a:cubicBezTo>
                  <a:cubicBezTo>
                    <a:pt x="652" y="552"/>
                    <a:pt x="527" y="702"/>
                    <a:pt x="426" y="828"/>
                  </a:cubicBezTo>
                  <a:cubicBezTo>
                    <a:pt x="276" y="953"/>
                    <a:pt x="176" y="1103"/>
                    <a:pt x="126" y="1279"/>
                  </a:cubicBezTo>
                  <a:cubicBezTo>
                    <a:pt x="50" y="1454"/>
                    <a:pt x="0" y="1655"/>
                    <a:pt x="0" y="1855"/>
                  </a:cubicBezTo>
                  <a:cubicBezTo>
                    <a:pt x="0" y="2031"/>
                    <a:pt x="50" y="2231"/>
                    <a:pt x="126" y="2407"/>
                  </a:cubicBezTo>
                  <a:cubicBezTo>
                    <a:pt x="176" y="2582"/>
                    <a:pt x="276" y="2732"/>
                    <a:pt x="426" y="2858"/>
                  </a:cubicBezTo>
                  <a:cubicBezTo>
                    <a:pt x="527" y="2933"/>
                    <a:pt x="627" y="3008"/>
                    <a:pt x="727" y="3083"/>
                  </a:cubicBezTo>
                  <a:cubicBezTo>
                    <a:pt x="953" y="3209"/>
                    <a:pt x="1178" y="3284"/>
                    <a:pt x="1429" y="3284"/>
                  </a:cubicBezTo>
                  <a:cubicBezTo>
                    <a:pt x="1579" y="3259"/>
                    <a:pt x="1705" y="3234"/>
                    <a:pt x="1830" y="3234"/>
                  </a:cubicBezTo>
                  <a:cubicBezTo>
                    <a:pt x="2055" y="3158"/>
                    <a:pt x="2281" y="3033"/>
                    <a:pt x="2456" y="2858"/>
                  </a:cubicBezTo>
                  <a:cubicBezTo>
                    <a:pt x="2557" y="2732"/>
                    <a:pt x="2682" y="2582"/>
                    <a:pt x="2782" y="2457"/>
                  </a:cubicBezTo>
                  <a:cubicBezTo>
                    <a:pt x="2933" y="2331"/>
                    <a:pt x="3033" y="2181"/>
                    <a:pt x="3083" y="2006"/>
                  </a:cubicBezTo>
                  <a:cubicBezTo>
                    <a:pt x="3158" y="1830"/>
                    <a:pt x="3208" y="1630"/>
                    <a:pt x="3208" y="1454"/>
                  </a:cubicBezTo>
                  <a:cubicBezTo>
                    <a:pt x="3208" y="1254"/>
                    <a:pt x="3158" y="1053"/>
                    <a:pt x="3083" y="903"/>
                  </a:cubicBezTo>
                  <a:cubicBezTo>
                    <a:pt x="3033" y="702"/>
                    <a:pt x="2933" y="552"/>
                    <a:pt x="2782" y="427"/>
                  </a:cubicBezTo>
                  <a:cubicBezTo>
                    <a:pt x="2682" y="351"/>
                    <a:pt x="2582" y="276"/>
                    <a:pt x="2482" y="201"/>
                  </a:cubicBezTo>
                  <a:cubicBezTo>
                    <a:pt x="2256" y="76"/>
                    <a:pt x="2030" y="0"/>
                    <a:pt x="1755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137;p122">
              <a:extLst>
                <a:ext uri="{FF2B5EF4-FFF2-40B4-BE49-F238E27FC236}">
                  <a16:creationId xmlns:a16="http://schemas.microsoft.com/office/drawing/2014/main" id="{609C84A5-98AA-49D1-CA25-ACD80516E6D0}"/>
                </a:ext>
              </a:extLst>
            </p:cNvPr>
            <p:cNvSpPr/>
            <p:nvPr/>
          </p:nvSpPr>
          <p:spPr>
            <a:xfrm>
              <a:off x="5628175" y="2524846"/>
              <a:ext cx="91651" cy="355111"/>
            </a:xfrm>
            <a:custGeom>
              <a:avLst/>
              <a:gdLst/>
              <a:ahLst/>
              <a:cxnLst/>
              <a:rect l="l" t="t" r="r" b="b"/>
              <a:pathLst>
                <a:path w="3931" h="15231" extrusionOk="0">
                  <a:moveTo>
                    <a:pt x="2532" y="1"/>
                  </a:moveTo>
                  <a:cubicBezTo>
                    <a:pt x="2500" y="1"/>
                    <a:pt x="2467" y="6"/>
                    <a:pt x="2432" y="18"/>
                  </a:cubicBezTo>
                  <a:cubicBezTo>
                    <a:pt x="903" y="544"/>
                    <a:pt x="1" y="15231"/>
                    <a:pt x="1" y="15231"/>
                  </a:cubicBezTo>
                  <a:cubicBezTo>
                    <a:pt x="2696" y="10575"/>
                    <a:pt x="3930" y="1"/>
                    <a:pt x="253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138;p122">
              <a:extLst>
                <a:ext uri="{FF2B5EF4-FFF2-40B4-BE49-F238E27FC236}">
                  <a16:creationId xmlns:a16="http://schemas.microsoft.com/office/drawing/2014/main" id="{C20EF6A7-05DE-0FF1-2531-0C7951551960}"/>
                </a:ext>
              </a:extLst>
            </p:cNvPr>
            <p:cNvSpPr/>
            <p:nvPr/>
          </p:nvSpPr>
          <p:spPr>
            <a:xfrm>
              <a:off x="5628175" y="2751557"/>
              <a:ext cx="300810" cy="128792"/>
            </a:xfrm>
            <a:custGeom>
              <a:avLst/>
              <a:gdLst/>
              <a:ahLst/>
              <a:cxnLst/>
              <a:rect l="l" t="t" r="r" b="b"/>
              <a:pathLst>
                <a:path w="12902" h="5524" extrusionOk="0">
                  <a:moveTo>
                    <a:pt x="12534" y="1"/>
                  </a:moveTo>
                  <a:cubicBezTo>
                    <a:pt x="10470" y="1"/>
                    <a:pt x="1" y="5507"/>
                    <a:pt x="1" y="5507"/>
                  </a:cubicBezTo>
                  <a:cubicBezTo>
                    <a:pt x="230" y="5518"/>
                    <a:pt x="459" y="5523"/>
                    <a:pt x="688" y="5523"/>
                  </a:cubicBezTo>
                  <a:cubicBezTo>
                    <a:pt x="6729" y="5523"/>
                    <a:pt x="12714" y="1813"/>
                    <a:pt x="12883" y="244"/>
                  </a:cubicBezTo>
                  <a:cubicBezTo>
                    <a:pt x="12901" y="76"/>
                    <a:pt x="12775" y="1"/>
                    <a:pt x="12534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39;p122">
              <a:extLst>
                <a:ext uri="{FF2B5EF4-FFF2-40B4-BE49-F238E27FC236}">
                  <a16:creationId xmlns:a16="http://schemas.microsoft.com/office/drawing/2014/main" id="{49F4F3D1-BAC6-9488-62B1-A565FDC4E4A0}"/>
                </a:ext>
              </a:extLst>
            </p:cNvPr>
            <p:cNvSpPr/>
            <p:nvPr/>
          </p:nvSpPr>
          <p:spPr>
            <a:xfrm>
              <a:off x="5513653" y="2661026"/>
              <a:ext cx="113474" cy="336972"/>
            </a:xfrm>
            <a:custGeom>
              <a:avLst/>
              <a:gdLst/>
              <a:ahLst/>
              <a:cxnLst/>
              <a:rect l="l" t="t" r="r" b="b"/>
              <a:pathLst>
                <a:path w="4867" h="14453" extrusionOk="0">
                  <a:moveTo>
                    <a:pt x="3442" y="0"/>
                  </a:moveTo>
                  <a:cubicBezTo>
                    <a:pt x="3358" y="0"/>
                    <a:pt x="3263" y="30"/>
                    <a:pt x="3158" y="91"/>
                  </a:cubicBezTo>
                  <a:cubicBezTo>
                    <a:pt x="1254" y="1194"/>
                    <a:pt x="1" y="14452"/>
                    <a:pt x="1" y="14452"/>
                  </a:cubicBezTo>
                  <a:cubicBezTo>
                    <a:pt x="3361" y="8489"/>
                    <a:pt x="4867" y="0"/>
                    <a:pt x="3442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140;p122">
              <a:extLst>
                <a:ext uri="{FF2B5EF4-FFF2-40B4-BE49-F238E27FC236}">
                  <a16:creationId xmlns:a16="http://schemas.microsoft.com/office/drawing/2014/main" id="{36AD9D7F-BFB6-D1D4-D990-773366AACA46}"/>
                </a:ext>
              </a:extLst>
            </p:cNvPr>
            <p:cNvSpPr/>
            <p:nvPr/>
          </p:nvSpPr>
          <p:spPr>
            <a:xfrm>
              <a:off x="5370502" y="2315853"/>
              <a:ext cx="153110" cy="405168"/>
            </a:xfrm>
            <a:custGeom>
              <a:avLst/>
              <a:gdLst/>
              <a:ahLst/>
              <a:cxnLst/>
              <a:rect l="l" t="t" r="r" b="b"/>
              <a:pathLst>
                <a:path w="6567" h="17378" extrusionOk="0">
                  <a:moveTo>
                    <a:pt x="2101" y="0"/>
                  </a:moveTo>
                  <a:cubicBezTo>
                    <a:pt x="2052" y="0"/>
                    <a:pt x="2003" y="11"/>
                    <a:pt x="1955" y="34"/>
                  </a:cubicBezTo>
                  <a:cubicBezTo>
                    <a:pt x="0" y="936"/>
                    <a:pt x="2582" y="14119"/>
                    <a:pt x="6567" y="17378"/>
                  </a:cubicBezTo>
                  <a:cubicBezTo>
                    <a:pt x="6567" y="17378"/>
                    <a:pt x="4040" y="0"/>
                    <a:pt x="2101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141;p122">
              <a:extLst>
                <a:ext uri="{FF2B5EF4-FFF2-40B4-BE49-F238E27FC236}">
                  <a16:creationId xmlns:a16="http://schemas.microsoft.com/office/drawing/2014/main" id="{D9B3999F-02BE-7AB2-F936-9AF7A7A02F83}"/>
                </a:ext>
              </a:extLst>
            </p:cNvPr>
            <p:cNvSpPr/>
            <p:nvPr/>
          </p:nvSpPr>
          <p:spPr>
            <a:xfrm>
              <a:off x="2843688" y="2305758"/>
              <a:ext cx="120562" cy="442729"/>
            </a:xfrm>
            <a:custGeom>
              <a:avLst/>
              <a:gdLst/>
              <a:ahLst/>
              <a:cxnLst/>
              <a:rect l="l" t="t" r="r" b="b"/>
              <a:pathLst>
                <a:path w="5171" h="18989" extrusionOk="0">
                  <a:moveTo>
                    <a:pt x="1723" y="0"/>
                  </a:moveTo>
                  <a:cubicBezTo>
                    <a:pt x="0" y="0"/>
                    <a:pt x="460" y="11211"/>
                    <a:pt x="5171" y="18989"/>
                  </a:cubicBezTo>
                  <a:cubicBezTo>
                    <a:pt x="5171" y="18989"/>
                    <a:pt x="3692" y="492"/>
                    <a:pt x="1837" y="16"/>
                  </a:cubicBezTo>
                  <a:cubicBezTo>
                    <a:pt x="1798" y="5"/>
                    <a:pt x="1760" y="0"/>
                    <a:pt x="1723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142;p122">
              <a:extLst>
                <a:ext uri="{FF2B5EF4-FFF2-40B4-BE49-F238E27FC236}">
                  <a16:creationId xmlns:a16="http://schemas.microsoft.com/office/drawing/2014/main" id="{59F83133-D003-1A73-89BA-42A3FB15C026}"/>
                </a:ext>
              </a:extLst>
            </p:cNvPr>
            <p:cNvSpPr/>
            <p:nvPr/>
          </p:nvSpPr>
          <p:spPr>
            <a:xfrm>
              <a:off x="3032047" y="2551564"/>
              <a:ext cx="93470" cy="381573"/>
            </a:xfrm>
            <a:custGeom>
              <a:avLst/>
              <a:gdLst/>
              <a:ahLst/>
              <a:cxnLst/>
              <a:rect l="l" t="t" r="r" b="b"/>
              <a:pathLst>
                <a:path w="4009" h="16366" extrusionOk="0">
                  <a:moveTo>
                    <a:pt x="1152" y="1"/>
                  </a:moveTo>
                  <a:cubicBezTo>
                    <a:pt x="1" y="1"/>
                    <a:pt x="84" y="9784"/>
                    <a:pt x="4009" y="16365"/>
                  </a:cubicBezTo>
                  <a:cubicBezTo>
                    <a:pt x="4009" y="16365"/>
                    <a:pt x="3708" y="12781"/>
                    <a:pt x="3257" y="8120"/>
                  </a:cubicBezTo>
                  <a:cubicBezTo>
                    <a:pt x="2781" y="3433"/>
                    <a:pt x="2505" y="576"/>
                    <a:pt x="1252" y="24"/>
                  </a:cubicBezTo>
                  <a:cubicBezTo>
                    <a:pt x="1218" y="9"/>
                    <a:pt x="1184" y="1"/>
                    <a:pt x="115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143;p122">
              <a:extLst>
                <a:ext uri="{FF2B5EF4-FFF2-40B4-BE49-F238E27FC236}">
                  <a16:creationId xmlns:a16="http://schemas.microsoft.com/office/drawing/2014/main" id="{09D4C3D7-81A2-B8E3-161E-95B9BFAC99E8}"/>
                </a:ext>
              </a:extLst>
            </p:cNvPr>
            <p:cNvSpPr/>
            <p:nvPr/>
          </p:nvSpPr>
          <p:spPr>
            <a:xfrm>
              <a:off x="3136007" y="2720199"/>
              <a:ext cx="123919" cy="347906"/>
            </a:xfrm>
            <a:custGeom>
              <a:avLst/>
              <a:gdLst/>
              <a:ahLst/>
              <a:cxnLst/>
              <a:rect l="l" t="t" r="r" b="b"/>
              <a:pathLst>
                <a:path w="5315" h="14922" extrusionOk="0">
                  <a:moveTo>
                    <a:pt x="1428" y="0"/>
                  </a:moveTo>
                  <a:cubicBezTo>
                    <a:pt x="0" y="0"/>
                    <a:pt x="2161" y="10537"/>
                    <a:pt x="5314" y="14922"/>
                  </a:cubicBezTo>
                  <a:cubicBezTo>
                    <a:pt x="5314" y="14922"/>
                    <a:pt x="3084" y="386"/>
                    <a:pt x="1505" y="10"/>
                  </a:cubicBezTo>
                  <a:cubicBezTo>
                    <a:pt x="1478" y="3"/>
                    <a:pt x="1452" y="0"/>
                    <a:pt x="1428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144;p122">
              <a:extLst>
                <a:ext uri="{FF2B5EF4-FFF2-40B4-BE49-F238E27FC236}">
                  <a16:creationId xmlns:a16="http://schemas.microsoft.com/office/drawing/2014/main" id="{760A5E03-6468-A6A1-03C0-758BB763A2A9}"/>
                </a:ext>
              </a:extLst>
            </p:cNvPr>
            <p:cNvSpPr/>
            <p:nvPr/>
          </p:nvSpPr>
          <p:spPr>
            <a:xfrm>
              <a:off x="2948674" y="2966751"/>
              <a:ext cx="311255" cy="104731"/>
            </a:xfrm>
            <a:custGeom>
              <a:avLst/>
              <a:gdLst/>
              <a:ahLst/>
              <a:cxnLst/>
              <a:rect l="l" t="t" r="r" b="b"/>
              <a:pathLst>
                <a:path w="13350" h="4492" extrusionOk="0">
                  <a:moveTo>
                    <a:pt x="511" y="1"/>
                  </a:moveTo>
                  <a:cubicBezTo>
                    <a:pt x="175" y="1"/>
                    <a:pt x="1" y="88"/>
                    <a:pt x="41" y="287"/>
                  </a:cubicBezTo>
                  <a:cubicBezTo>
                    <a:pt x="330" y="1709"/>
                    <a:pt x="5665" y="4492"/>
                    <a:pt x="11221" y="4492"/>
                  </a:cubicBezTo>
                  <a:cubicBezTo>
                    <a:pt x="11930" y="4492"/>
                    <a:pt x="12643" y="4446"/>
                    <a:pt x="13349" y="4347"/>
                  </a:cubicBezTo>
                  <a:cubicBezTo>
                    <a:pt x="13349" y="4347"/>
                    <a:pt x="2888" y="1"/>
                    <a:pt x="511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145;p122">
              <a:extLst>
                <a:ext uri="{FF2B5EF4-FFF2-40B4-BE49-F238E27FC236}">
                  <a16:creationId xmlns:a16="http://schemas.microsoft.com/office/drawing/2014/main" id="{4A17C537-364F-2E60-AFF5-B54AD07825C7}"/>
                </a:ext>
              </a:extLst>
            </p:cNvPr>
            <p:cNvSpPr/>
            <p:nvPr/>
          </p:nvSpPr>
          <p:spPr>
            <a:xfrm>
              <a:off x="3240200" y="2847333"/>
              <a:ext cx="143597" cy="328299"/>
            </a:xfrm>
            <a:custGeom>
              <a:avLst/>
              <a:gdLst/>
              <a:ahLst/>
              <a:cxnLst/>
              <a:rect l="l" t="t" r="r" b="b"/>
              <a:pathLst>
                <a:path w="6159" h="14081" extrusionOk="0">
                  <a:moveTo>
                    <a:pt x="1485" y="1"/>
                  </a:moveTo>
                  <a:cubicBezTo>
                    <a:pt x="0" y="1"/>
                    <a:pt x="2275" y="8411"/>
                    <a:pt x="6159" y="14080"/>
                  </a:cubicBezTo>
                  <a:cubicBezTo>
                    <a:pt x="6159" y="14080"/>
                    <a:pt x="3728" y="998"/>
                    <a:pt x="1748" y="70"/>
                  </a:cubicBezTo>
                  <a:cubicBezTo>
                    <a:pt x="1650" y="23"/>
                    <a:pt x="1562" y="1"/>
                    <a:pt x="1485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146;p122">
              <a:extLst>
                <a:ext uri="{FF2B5EF4-FFF2-40B4-BE49-F238E27FC236}">
                  <a16:creationId xmlns:a16="http://schemas.microsoft.com/office/drawing/2014/main" id="{1B960257-0880-E120-6687-FEEC8E2E7A8D}"/>
                </a:ext>
              </a:extLst>
            </p:cNvPr>
            <p:cNvSpPr/>
            <p:nvPr/>
          </p:nvSpPr>
          <p:spPr>
            <a:xfrm>
              <a:off x="2930932" y="1604385"/>
              <a:ext cx="222635" cy="358771"/>
            </a:xfrm>
            <a:custGeom>
              <a:avLst/>
              <a:gdLst/>
              <a:ahLst/>
              <a:cxnLst/>
              <a:rect l="l" t="t" r="r" b="b"/>
              <a:pathLst>
                <a:path w="9549" h="15388" extrusionOk="0">
                  <a:moveTo>
                    <a:pt x="7295" y="0"/>
                  </a:moveTo>
                  <a:cubicBezTo>
                    <a:pt x="5129" y="0"/>
                    <a:pt x="0" y="15387"/>
                    <a:pt x="0" y="15387"/>
                  </a:cubicBezTo>
                  <a:cubicBezTo>
                    <a:pt x="4135" y="13207"/>
                    <a:pt x="9549" y="1126"/>
                    <a:pt x="7494" y="49"/>
                  </a:cubicBezTo>
                  <a:cubicBezTo>
                    <a:pt x="7431" y="16"/>
                    <a:pt x="7364" y="0"/>
                    <a:pt x="7295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147;p122">
              <a:extLst>
                <a:ext uri="{FF2B5EF4-FFF2-40B4-BE49-F238E27FC236}">
                  <a16:creationId xmlns:a16="http://schemas.microsoft.com/office/drawing/2014/main" id="{CB628E89-7C77-231B-3808-DA2D8F3AF253}"/>
                </a:ext>
              </a:extLst>
            </p:cNvPr>
            <p:cNvSpPr/>
            <p:nvPr/>
          </p:nvSpPr>
          <p:spPr>
            <a:xfrm>
              <a:off x="3005725" y="1824801"/>
              <a:ext cx="168894" cy="411230"/>
            </a:xfrm>
            <a:custGeom>
              <a:avLst/>
              <a:gdLst/>
              <a:ahLst/>
              <a:cxnLst/>
              <a:rect l="l" t="t" r="r" b="b"/>
              <a:pathLst>
                <a:path w="7244" h="17638" extrusionOk="0">
                  <a:moveTo>
                    <a:pt x="5176" y="0"/>
                  </a:moveTo>
                  <a:cubicBezTo>
                    <a:pt x="3224" y="0"/>
                    <a:pt x="0" y="17638"/>
                    <a:pt x="0" y="17638"/>
                  </a:cubicBezTo>
                  <a:cubicBezTo>
                    <a:pt x="4236" y="13778"/>
                    <a:pt x="7243" y="1121"/>
                    <a:pt x="5338" y="43"/>
                  </a:cubicBezTo>
                  <a:cubicBezTo>
                    <a:pt x="5285" y="15"/>
                    <a:pt x="5231" y="0"/>
                    <a:pt x="5176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148;p122">
              <a:extLst>
                <a:ext uri="{FF2B5EF4-FFF2-40B4-BE49-F238E27FC236}">
                  <a16:creationId xmlns:a16="http://schemas.microsoft.com/office/drawing/2014/main" id="{F2F23E3F-EB19-6095-5436-5421AD303811}"/>
                </a:ext>
              </a:extLst>
            </p:cNvPr>
            <p:cNvSpPr/>
            <p:nvPr/>
          </p:nvSpPr>
          <p:spPr>
            <a:xfrm>
              <a:off x="3072335" y="2101569"/>
              <a:ext cx="143177" cy="353595"/>
            </a:xfrm>
            <a:custGeom>
              <a:avLst/>
              <a:gdLst/>
              <a:ahLst/>
              <a:cxnLst/>
              <a:rect l="l" t="t" r="r" b="b"/>
              <a:pathLst>
                <a:path w="6141" h="15166" extrusionOk="0">
                  <a:moveTo>
                    <a:pt x="4901" y="1"/>
                  </a:moveTo>
                  <a:cubicBezTo>
                    <a:pt x="3573" y="1"/>
                    <a:pt x="0" y="15165"/>
                    <a:pt x="0" y="15165"/>
                  </a:cubicBezTo>
                  <a:cubicBezTo>
                    <a:pt x="2983" y="10228"/>
                    <a:pt x="6141" y="3436"/>
                    <a:pt x="5188" y="353"/>
                  </a:cubicBezTo>
                  <a:cubicBezTo>
                    <a:pt x="5111" y="112"/>
                    <a:pt x="5014" y="1"/>
                    <a:pt x="4901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149;p122">
              <a:extLst>
                <a:ext uri="{FF2B5EF4-FFF2-40B4-BE49-F238E27FC236}">
                  <a16:creationId xmlns:a16="http://schemas.microsoft.com/office/drawing/2014/main" id="{38D586E3-A649-F955-8B97-23AE355AB395}"/>
                </a:ext>
              </a:extLst>
            </p:cNvPr>
            <p:cNvSpPr/>
            <p:nvPr/>
          </p:nvSpPr>
          <p:spPr>
            <a:xfrm>
              <a:off x="3157060" y="2303030"/>
              <a:ext cx="153692" cy="405145"/>
            </a:xfrm>
            <a:custGeom>
              <a:avLst/>
              <a:gdLst/>
              <a:ahLst/>
              <a:cxnLst/>
              <a:rect l="l" t="t" r="r" b="b"/>
              <a:pathLst>
                <a:path w="6592" h="17377" extrusionOk="0">
                  <a:moveTo>
                    <a:pt x="4494" y="0"/>
                  </a:moveTo>
                  <a:cubicBezTo>
                    <a:pt x="2554" y="0"/>
                    <a:pt x="0" y="17376"/>
                    <a:pt x="0" y="17376"/>
                  </a:cubicBezTo>
                  <a:cubicBezTo>
                    <a:pt x="3985" y="14143"/>
                    <a:pt x="6592" y="960"/>
                    <a:pt x="4637" y="33"/>
                  </a:cubicBezTo>
                  <a:cubicBezTo>
                    <a:pt x="4590" y="11"/>
                    <a:pt x="4542" y="0"/>
                    <a:pt x="4494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150;p122">
              <a:extLst>
                <a:ext uri="{FF2B5EF4-FFF2-40B4-BE49-F238E27FC236}">
                  <a16:creationId xmlns:a16="http://schemas.microsoft.com/office/drawing/2014/main" id="{C1F65D2E-08B4-E1C0-2B88-3A5424905814}"/>
                </a:ext>
              </a:extLst>
            </p:cNvPr>
            <p:cNvSpPr/>
            <p:nvPr/>
          </p:nvSpPr>
          <p:spPr>
            <a:xfrm>
              <a:off x="2761458" y="2161697"/>
              <a:ext cx="310906" cy="293466"/>
            </a:xfrm>
            <a:custGeom>
              <a:avLst/>
              <a:gdLst/>
              <a:ahLst/>
              <a:cxnLst/>
              <a:rect l="l" t="t" r="r" b="b"/>
              <a:pathLst>
                <a:path w="13335" h="12587" extrusionOk="0">
                  <a:moveTo>
                    <a:pt x="1705" y="1"/>
                  </a:moveTo>
                  <a:cubicBezTo>
                    <a:pt x="1688" y="1"/>
                    <a:pt x="1671" y="2"/>
                    <a:pt x="1655" y="5"/>
                  </a:cubicBezTo>
                  <a:cubicBezTo>
                    <a:pt x="1" y="255"/>
                    <a:pt x="7495" y="10556"/>
                    <a:pt x="13334" y="12586"/>
                  </a:cubicBezTo>
                  <a:cubicBezTo>
                    <a:pt x="13334" y="12586"/>
                    <a:pt x="3502" y="1"/>
                    <a:pt x="1705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151;p122">
              <a:extLst>
                <a:ext uri="{FF2B5EF4-FFF2-40B4-BE49-F238E27FC236}">
                  <a16:creationId xmlns:a16="http://schemas.microsoft.com/office/drawing/2014/main" id="{238FE24B-A65F-F8E3-316B-E8458D47C7B0}"/>
                </a:ext>
              </a:extLst>
            </p:cNvPr>
            <p:cNvSpPr/>
            <p:nvPr/>
          </p:nvSpPr>
          <p:spPr>
            <a:xfrm>
              <a:off x="2856838" y="2422378"/>
              <a:ext cx="300251" cy="285795"/>
            </a:xfrm>
            <a:custGeom>
              <a:avLst/>
              <a:gdLst/>
              <a:ahLst/>
              <a:cxnLst/>
              <a:rect l="l" t="t" r="r" b="b"/>
              <a:pathLst>
                <a:path w="12878" h="12258" extrusionOk="0">
                  <a:moveTo>
                    <a:pt x="1690" y="0"/>
                  </a:moveTo>
                  <a:cubicBezTo>
                    <a:pt x="0" y="0"/>
                    <a:pt x="6154" y="11386"/>
                    <a:pt x="12877" y="12257"/>
                  </a:cubicBezTo>
                  <a:cubicBezTo>
                    <a:pt x="12877" y="12257"/>
                    <a:pt x="3529" y="177"/>
                    <a:pt x="1724" y="2"/>
                  </a:cubicBezTo>
                  <a:cubicBezTo>
                    <a:pt x="1713" y="1"/>
                    <a:pt x="1701" y="0"/>
                    <a:pt x="1690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152;p122">
              <a:extLst>
                <a:ext uri="{FF2B5EF4-FFF2-40B4-BE49-F238E27FC236}">
                  <a16:creationId xmlns:a16="http://schemas.microsoft.com/office/drawing/2014/main" id="{ED9462A7-4A06-B4C4-8946-11CDBA68FFB1}"/>
                </a:ext>
              </a:extLst>
            </p:cNvPr>
            <p:cNvSpPr/>
            <p:nvPr/>
          </p:nvSpPr>
          <p:spPr>
            <a:xfrm>
              <a:off x="3702225" y="2680097"/>
              <a:ext cx="2633056" cy="513070"/>
            </a:xfrm>
            <a:custGeom>
              <a:avLst/>
              <a:gdLst/>
              <a:ahLst/>
              <a:cxnLst/>
              <a:rect l="l" t="t" r="r" b="b"/>
              <a:pathLst>
                <a:path w="112934" h="22006" extrusionOk="0">
                  <a:moveTo>
                    <a:pt x="44337" y="0"/>
                  </a:moveTo>
                  <a:lnTo>
                    <a:pt x="1" y="7669"/>
                  </a:lnTo>
                  <a:lnTo>
                    <a:pt x="81380" y="22005"/>
                  </a:lnTo>
                  <a:lnTo>
                    <a:pt x="112934" y="10827"/>
                  </a:lnTo>
                  <a:lnTo>
                    <a:pt x="44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153;p122">
              <a:extLst>
                <a:ext uri="{FF2B5EF4-FFF2-40B4-BE49-F238E27FC236}">
                  <a16:creationId xmlns:a16="http://schemas.microsoft.com/office/drawing/2014/main" id="{57222FA6-A161-FCDE-40EE-C1766744DB41}"/>
                </a:ext>
              </a:extLst>
            </p:cNvPr>
            <p:cNvSpPr/>
            <p:nvPr/>
          </p:nvSpPr>
          <p:spPr>
            <a:xfrm>
              <a:off x="6162849" y="2882865"/>
              <a:ext cx="176495" cy="49684"/>
            </a:xfrm>
            <a:custGeom>
              <a:avLst/>
              <a:gdLst/>
              <a:ahLst/>
              <a:cxnLst/>
              <a:rect l="l" t="t" r="r" b="b"/>
              <a:pathLst>
                <a:path w="7570" h="2131" extrusionOk="0">
                  <a:moveTo>
                    <a:pt x="201" y="0"/>
                  </a:moveTo>
                  <a:lnTo>
                    <a:pt x="0" y="952"/>
                  </a:lnTo>
                  <a:lnTo>
                    <a:pt x="7394" y="2130"/>
                  </a:lnTo>
                  <a:lnTo>
                    <a:pt x="7569" y="107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154;p122">
              <a:extLst>
                <a:ext uri="{FF2B5EF4-FFF2-40B4-BE49-F238E27FC236}">
                  <a16:creationId xmlns:a16="http://schemas.microsoft.com/office/drawing/2014/main" id="{50A03EC9-119D-789A-F224-1383C4E165AF}"/>
                </a:ext>
              </a:extLst>
            </p:cNvPr>
            <p:cNvSpPr/>
            <p:nvPr/>
          </p:nvSpPr>
          <p:spPr>
            <a:xfrm>
              <a:off x="5517151" y="2540443"/>
              <a:ext cx="769022" cy="611226"/>
            </a:xfrm>
            <a:custGeom>
              <a:avLst/>
              <a:gdLst/>
              <a:ahLst/>
              <a:cxnLst/>
              <a:rect l="l" t="t" r="r" b="b"/>
              <a:pathLst>
                <a:path w="32984" h="26216" extrusionOk="0">
                  <a:moveTo>
                    <a:pt x="32984" y="0"/>
                  </a:moveTo>
                  <a:lnTo>
                    <a:pt x="1580" y="9725"/>
                  </a:lnTo>
                  <a:cubicBezTo>
                    <a:pt x="1" y="14361"/>
                    <a:pt x="2708" y="26216"/>
                    <a:pt x="2708" y="26216"/>
                  </a:cubicBezTo>
                  <a:lnTo>
                    <a:pt x="30277" y="17218"/>
                  </a:lnTo>
                  <a:cubicBezTo>
                    <a:pt x="30277" y="17218"/>
                    <a:pt x="29500" y="6216"/>
                    <a:pt x="329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155;p122">
              <a:extLst>
                <a:ext uri="{FF2B5EF4-FFF2-40B4-BE49-F238E27FC236}">
                  <a16:creationId xmlns:a16="http://schemas.microsoft.com/office/drawing/2014/main" id="{6C126110-64E2-5E40-ABC0-DA9728F3E256}"/>
                </a:ext>
              </a:extLst>
            </p:cNvPr>
            <p:cNvSpPr/>
            <p:nvPr/>
          </p:nvSpPr>
          <p:spPr>
            <a:xfrm>
              <a:off x="3661914" y="2457466"/>
              <a:ext cx="1976249" cy="735705"/>
            </a:xfrm>
            <a:custGeom>
              <a:avLst/>
              <a:gdLst/>
              <a:ahLst/>
              <a:cxnLst/>
              <a:rect l="l" t="t" r="r" b="b"/>
              <a:pathLst>
                <a:path w="84763" h="31555" extrusionOk="0">
                  <a:moveTo>
                    <a:pt x="3384" y="0"/>
                  </a:moveTo>
                  <a:cubicBezTo>
                    <a:pt x="1" y="8096"/>
                    <a:pt x="1730" y="17218"/>
                    <a:pt x="1730" y="17218"/>
                  </a:cubicBezTo>
                  <a:lnTo>
                    <a:pt x="83109" y="31554"/>
                  </a:lnTo>
                  <a:cubicBezTo>
                    <a:pt x="83109" y="31554"/>
                    <a:pt x="81329" y="23183"/>
                    <a:pt x="84763" y="14336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156;p122">
              <a:extLst>
                <a:ext uri="{FF2B5EF4-FFF2-40B4-BE49-F238E27FC236}">
                  <a16:creationId xmlns:a16="http://schemas.microsoft.com/office/drawing/2014/main" id="{50C5B141-13A0-3D69-8F82-1378A3DF0F44}"/>
                </a:ext>
              </a:extLst>
            </p:cNvPr>
            <p:cNvSpPr/>
            <p:nvPr/>
          </p:nvSpPr>
          <p:spPr>
            <a:xfrm>
              <a:off x="5610059" y="2531094"/>
              <a:ext cx="763753" cy="294515"/>
            </a:xfrm>
            <a:custGeom>
              <a:avLst/>
              <a:gdLst/>
              <a:ahLst/>
              <a:cxnLst/>
              <a:rect l="l" t="t" r="r" b="b"/>
              <a:pathLst>
                <a:path w="32758" h="12632" extrusionOk="0">
                  <a:moveTo>
                    <a:pt x="32758" y="0"/>
                  </a:moveTo>
                  <a:lnTo>
                    <a:pt x="277" y="10426"/>
                  </a:lnTo>
                  <a:lnTo>
                    <a:pt x="1" y="12632"/>
                  </a:lnTo>
                  <a:lnTo>
                    <a:pt x="32482" y="1153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157;p122">
              <a:extLst>
                <a:ext uri="{FF2B5EF4-FFF2-40B4-BE49-F238E27FC236}">
                  <a16:creationId xmlns:a16="http://schemas.microsoft.com/office/drawing/2014/main" id="{E075A3E1-4385-09A7-9FBE-94315BA93BDC}"/>
                </a:ext>
              </a:extLst>
            </p:cNvPr>
            <p:cNvSpPr/>
            <p:nvPr/>
          </p:nvSpPr>
          <p:spPr>
            <a:xfrm>
              <a:off x="3757178" y="2281593"/>
              <a:ext cx="2633033" cy="512487"/>
            </a:xfrm>
            <a:custGeom>
              <a:avLst/>
              <a:gdLst/>
              <a:ahLst/>
              <a:cxnLst/>
              <a:rect l="l" t="t" r="r" b="b"/>
              <a:pathLst>
                <a:path w="112933" h="21981" extrusionOk="0">
                  <a:moveTo>
                    <a:pt x="44336" y="0"/>
                  </a:moveTo>
                  <a:lnTo>
                    <a:pt x="0" y="7644"/>
                  </a:lnTo>
                  <a:lnTo>
                    <a:pt x="81379" y="21980"/>
                  </a:lnTo>
                  <a:lnTo>
                    <a:pt x="112933" y="10802"/>
                  </a:lnTo>
                  <a:lnTo>
                    <a:pt x="44336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158;p122">
              <a:extLst>
                <a:ext uri="{FF2B5EF4-FFF2-40B4-BE49-F238E27FC236}">
                  <a16:creationId xmlns:a16="http://schemas.microsoft.com/office/drawing/2014/main" id="{0093C51D-2AB3-8F6A-71AD-8790FEB20F49}"/>
                </a:ext>
              </a:extLst>
            </p:cNvPr>
            <p:cNvSpPr/>
            <p:nvPr/>
          </p:nvSpPr>
          <p:spPr>
            <a:xfrm>
              <a:off x="4150425" y="2337676"/>
              <a:ext cx="1885088" cy="342451"/>
            </a:xfrm>
            <a:custGeom>
              <a:avLst/>
              <a:gdLst/>
              <a:ahLst/>
              <a:cxnLst/>
              <a:rect l="l" t="t" r="r" b="b"/>
              <a:pathLst>
                <a:path w="80853" h="14688" extrusionOk="0">
                  <a:moveTo>
                    <a:pt x="27820" y="0"/>
                  </a:moveTo>
                  <a:lnTo>
                    <a:pt x="0" y="4963"/>
                  </a:lnTo>
                  <a:lnTo>
                    <a:pt x="60527" y="14687"/>
                  </a:lnTo>
                  <a:lnTo>
                    <a:pt x="80853" y="8697"/>
                  </a:lnTo>
                  <a:lnTo>
                    <a:pt x="278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159;p122">
              <a:extLst>
                <a:ext uri="{FF2B5EF4-FFF2-40B4-BE49-F238E27FC236}">
                  <a16:creationId xmlns:a16="http://schemas.microsoft.com/office/drawing/2014/main" id="{F53D327A-F67A-C2E7-E6E7-F479AC9C2046}"/>
                </a:ext>
              </a:extLst>
            </p:cNvPr>
            <p:cNvSpPr/>
            <p:nvPr/>
          </p:nvSpPr>
          <p:spPr>
            <a:xfrm>
              <a:off x="5791797" y="2089329"/>
              <a:ext cx="152527" cy="274091"/>
            </a:xfrm>
            <a:custGeom>
              <a:avLst/>
              <a:gdLst/>
              <a:ahLst/>
              <a:cxnLst/>
              <a:rect l="l" t="t" r="r" b="b"/>
              <a:pathLst>
                <a:path w="6542" h="11756" extrusionOk="0">
                  <a:moveTo>
                    <a:pt x="602" y="1"/>
                  </a:moveTo>
                  <a:lnTo>
                    <a:pt x="0" y="11154"/>
                  </a:lnTo>
                  <a:lnTo>
                    <a:pt x="4888" y="11755"/>
                  </a:lnTo>
                  <a:cubicBezTo>
                    <a:pt x="4888" y="11755"/>
                    <a:pt x="6542" y="5590"/>
                    <a:pt x="4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160;p122">
              <a:extLst>
                <a:ext uri="{FF2B5EF4-FFF2-40B4-BE49-F238E27FC236}">
                  <a16:creationId xmlns:a16="http://schemas.microsoft.com/office/drawing/2014/main" id="{D67B93E9-64CA-8809-3F71-BAF77DB60D5D}"/>
                </a:ext>
              </a:extLst>
            </p:cNvPr>
            <p:cNvSpPr/>
            <p:nvPr/>
          </p:nvSpPr>
          <p:spPr>
            <a:xfrm>
              <a:off x="3648485" y="2329492"/>
              <a:ext cx="122147" cy="57285"/>
            </a:xfrm>
            <a:custGeom>
              <a:avLst/>
              <a:gdLst/>
              <a:ahLst/>
              <a:cxnLst/>
              <a:rect l="l" t="t" r="r" b="b"/>
              <a:pathLst>
                <a:path w="5239" h="2457" extrusionOk="0">
                  <a:moveTo>
                    <a:pt x="5238" y="1"/>
                  </a:moveTo>
                  <a:lnTo>
                    <a:pt x="0" y="1254"/>
                  </a:lnTo>
                  <a:lnTo>
                    <a:pt x="226" y="2457"/>
                  </a:lnTo>
                  <a:lnTo>
                    <a:pt x="5238" y="1855"/>
                  </a:lnTo>
                  <a:lnTo>
                    <a:pt x="5238" y="1"/>
                  </a:lnTo>
                  <a:close/>
                </a:path>
              </a:pathLst>
            </a:custGeom>
            <a:solidFill>
              <a:srgbClr val="F89E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161;p122">
              <a:extLst>
                <a:ext uri="{FF2B5EF4-FFF2-40B4-BE49-F238E27FC236}">
                  <a16:creationId xmlns:a16="http://schemas.microsoft.com/office/drawing/2014/main" id="{F12DE203-61AD-555F-B1FC-78CFBBC0A85D}"/>
                </a:ext>
              </a:extLst>
            </p:cNvPr>
            <p:cNvSpPr/>
            <p:nvPr/>
          </p:nvSpPr>
          <p:spPr>
            <a:xfrm>
              <a:off x="3653731" y="2176992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0"/>
                  </a:moveTo>
                  <a:lnTo>
                    <a:pt x="1" y="8998"/>
                  </a:lnTo>
                  <a:lnTo>
                    <a:pt x="58547" y="17519"/>
                  </a:lnTo>
                  <a:lnTo>
                    <a:pt x="96593" y="7995"/>
                  </a:lnTo>
                  <a:lnTo>
                    <a:pt x="3416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162;p122">
              <a:extLst>
                <a:ext uri="{FF2B5EF4-FFF2-40B4-BE49-F238E27FC236}">
                  <a16:creationId xmlns:a16="http://schemas.microsoft.com/office/drawing/2014/main" id="{9033F72E-A770-1C3D-5815-67F7D3AB252C}"/>
                </a:ext>
              </a:extLst>
            </p:cNvPr>
            <p:cNvSpPr/>
            <p:nvPr/>
          </p:nvSpPr>
          <p:spPr>
            <a:xfrm>
              <a:off x="3704580" y="2092849"/>
              <a:ext cx="2188369" cy="458723"/>
            </a:xfrm>
            <a:custGeom>
              <a:avLst/>
              <a:gdLst/>
              <a:ahLst/>
              <a:cxnLst/>
              <a:rect l="l" t="t" r="r" b="b"/>
              <a:pathLst>
                <a:path w="93861" h="19675" extrusionOk="0">
                  <a:moveTo>
                    <a:pt x="91605" y="0"/>
                  </a:moveTo>
                  <a:lnTo>
                    <a:pt x="0" y="602"/>
                  </a:lnTo>
                  <a:cubicBezTo>
                    <a:pt x="2431" y="3709"/>
                    <a:pt x="852" y="12356"/>
                    <a:pt x="852" y="12356"/>
                  </a:cubicBezTo>
                  <a:lnTo>
                    <a:pt x="55765" y="19674"/>
                  </a:lnTo>
                  <a:lnTo>
                    <a:pt x="92031" y="11028"/>
                  </a:lnTo>
                  <a:cubicBezTo>
                    <a:pt x="93860" y="7118"/>
                    <a:pt x="91605" y="0"/>
                    <a:pt x="91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163;p122">
              <a:extLst>
                <a:ext uri="{FF2B5EF4-FFF2-40B4-BE49-F238E27FC236}">
                  <a16:creationId xmlns:a16="http://schemas.microsoft.com/office/drawing/2014/main" id="{E35660BF-3E5C-5FD4-3C34-6DAC09F1CC72}"/>
                </a:ext>
              </a:extLst>
            </p:cNvPr>
            <p:cNvSpPr/>
            <p:nvPr/>
          </p:nvSpPr>
          <p:spPr>
            <a:xfrm>
              <a:off x="5004696" y="2106861"/>
              <a:ext cx="878882" cy="444710"/>
            </a:xfrm>
            <a:custGeom>
              <a:avLst/>
              <a:gdLst/>
              <a:ahLst/>
              <a:cxnLst/>
              <a:rect l="l" t="t" r="r" b="b"/>
              <a:pathLst>
                <a:path w="37696" h="19074" extrusionOk="0">
                  <a:moveTo>
                    <a:pt x="36292" y="1"/>
                  </a:moveTo>
                  <a:lnTo>
                    <a:pt x="602" y="8773"/>
                  </a:lnTo>
                  <a:cubicBezTo>
                    <a:pt x="602" y="8773"/>
                    <a:pt x="928" y="14011"/>
                    <a:pt x="1" y="19073"/>
                  </a:cubicBezTo>
                  <a:lnTo>
                    <a:pt x="36267" y="10427"/>
                  </a:lnTo>
                  <a:cubicBezTo>
                    <a:pt x="37695" y="6467"/>
                    <a:pt x="36292" y="1"/>
                    <a:pt x="36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164;p122">
              <a:extLst>
                <a:ext uri="{FF2B5EF4-FFF2-40B4-BE49-F238E27FC236}">
                  <a16:creationId xmlns:a16="http://schemas.microsoft.com/office/drawing/2014/main" id="{B530E975-8587-E850-30B1-16BF05A1068F}"/>
                </a:ext>
              </a:extLst>
            </p:cNvPr>
            <p:cNvSpPr/>
            <p:nvPr/>
          </p:nvSpPr>
          <p:spPr>
            <a:xfrm>
              <a:off x="3791637" y="2330565"/>
              <a:ext cx="1636177" cy="174839"/>
            </a:xfrm>
            <a:custGeom>
              <a:avLst/>
              <a:gdLst/>
              <a:ahLst/>
              <a:cxnLst/>
              <a:rect l="l" t="t" r="r" b="b"/>
              <a:pathLst>
                <a:path w="70177" h="7499" extrusionOk="0">
                  <a:moveTo>
                    <a:pt x="212" y="1"/>
                  </a:moveTo>
                  <a:cubicBezTo>
                    <a:pt x="106" y="1"/>
                    <a:pt x="23" y="90"/>
                    <a:pt x="1" y="180"/>
                  </a:cubicBezTo>
                  <a:cubicBezTo>
                    <a:pt x="1" y="305"/>
                    <a:pt x="76" y="406"/>
                    <a:pt x="176" y="431"/>
                  </a:cubicBezTo>
                  <a:lnTo>
                    <a:pt x="52332" y="7473"/>
                  </a:lnTo>
                  <a:lnTo>
                    <a:pt x="52357" y="7498"/>
                  </a:lnTo>
                  <a:lnTo>
                    <a:pt x="52407" y="7473"/>
                  </a:lnTo>
                  <a:lnTo>
                    <a:pt x="70001" y="3438"/>
                  </a:lnTo>
                  <a:cubicBezTo>
                    <a:pt x="70126" y="3413"/>
                    <a:pt x="70176" y="3313"/>
                    <a:pt x="70151" y="3188"/>
                  </a:cubicBezTo>
                  <a:cubicBezTo>
                    <a:pt x="70130" y="3101"/>
                    <a:pt x="70051" y="3032"/>
                    <a:pt x="69949" y="3032"/>
                  </a:cubicBezTo>
                  <a:cubicBezTo>
                    <a:pt x="69933" y="3032"/>
                    <a:pt x="69917" y="3034"/>
                    <a:pt x="69901" y="3037"/>
                  </a:cubicBezTo>
                  <a:lnTo>
                    <a:pt x="52357" y="7072"/>
                  </a:lnTo>
                  <a:lnTo>
                    <a:pt x="251" y="5"/>
                  </a:lnTo>
                  <a:cubicBezTo>
                    <a:pt x="238" y="2"/>
                    <a:pt x="225" y="1"/>
                    <a:pt x="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165;p122">
              <a:extLst>
                <a:ext uri="{FF2B5EF4-FFF2-40B4-BE49-F238E27FC236}">
                  <a16:creationId xmlns:a16="http://schemas.microsoft.com/office/drawing/2014/main" id="{F68417F3-C412-378B-2929-01B8B2013ACC}"/>
                </a:ext>
              </a:extLst>
            </p:cNvPr>
            <p:cNvSpPr/>
            <p:nvPr/>
          </p:nvSpPr>
          <p:spPr>
            <a:xfrm>
              <a:off x="3916673" y="2284495"/>
              <a:ext cx="1726756" cy="156047"/>
            </a:xfrm>
            <a:custGeom>
              <a:avLst/>
              <a:gdLst/>
              <a:ahLst/>
              <a:cxnLst/>
              <a:rect l="l" t="t" r="r" b="b"/>
              <a:pathLst>
                <a:path w="74062" h="6693" extrusionOk="0">
                  <a:moveTo>
                    <a:pt x="252" y="1"/>
                  </a:moveTo>
                  <a:cubicBezTo>
                    <a:pt x="126" y="1"/>
                    <a:pt x="26" y="76"/>
                    <a:pt x="26" y="201"/>
                  </a:cubicBezTo>
                  <a:cubicBezTo>
                    <a:pt x="1" y="301"/>
                    <a:pt x="76" y="402"/>
                    <a:pt x="201" y="427"/>
                  </a:cubicBezTo>
                  <a:lnTo>
                    <a:pt x="47219" y="6692"/>
                  </a:lnTo>
                  <a:lnTo>
                    <a:pt x="47269" y="6692"/>
                  </a:lnTo>
                  <a:lnTo>
                    <a:pt x="73886" y="1354"/>
                  </a:lnTo>
                  <a:cubicBezTo>
                    <a:pt x="73986" y="1329"/>
                    <a:pt x="74062" y="1229"/>
                    <a:pt x="74036" y="1103"/>
                  </a:cubicBezTo>
                  <a:cubicBezTo>
                    <a:pt x="74036" y="1016"/>
                    <a:pt x="73942" y="948"/>
                    <a:pt x="73851" y="948"/>
                  </a:cubicBezTo>
                  <a:cubicBezTo>
                    <a:pt x="73838" y="948"/>
                    <a:pt x="73824" y="950"/>
                    <a:pt x="73811" y="953"/>
                  </a:cubicBezTo>
                  <a:lnTo>
                    <a:pt x="47219" y="6291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166;p122">
              <a:extLst>
                <a:ext uri="{FF2B5EF4-FFF2-40B4-BE49-F238E27FC236}">
                  <a16:creationId xmlns:a16="http://schemas.microsoft.com/office/drawing/2014/main" id="{BA9ACC1C-6F95-9F2F-F99D-49D23E58B626}"/>
                </a:ext>
              </a:extLst>
            </p:cNvPr>
            <p:cNvSpPr/>
            <p:nvPr/>
          </p:nvSpPr>
          <p:spPr>
            <a:xfrm>
              <a:off x="3813250" y="2180372"/>
              <a:ext cx="1992034" cy="195893"/>
            </a:xfrm>
            <a:custGeom>
              <a:avLst/>
              <a:gdLst/>
              <a:ahLst/>
              <a:cxnLst/>
              <a:rect l="l" t="t" r="r" b="b"/>
              <a:pathLst>
                <a:path w="85440" h="8402" extrusionOk="0">
                  <a:moveTo>
                    <a:pt x="85212" y="1"/>
                  </a:moveTo>
                  <a:cubicBezTo>
                    <a:pt x="85197" y="1"/>
                    <a:pt x="85181" y="2"/>
                    <a:pt x="85164" y="6"/>
                  </a:cubicBezTo>
                  <a:lnTo>
                    <a:pt x="51756" y="7976"/>
                  </a:lnTo>
                  <a:lnTo>
                    <a:pt x="251" y="1183"/>
                  </a:lnTo>
                  <a:cubicBezTo>
                    <a:pt x="126" y="1183"/>
                    <a:pt x="26" y="1259"/>
                    <a:pt x="26" y="1359"/>
                  </a:cubicBezTo>
                  <a:cubicBezTo>
                    <a:pt x="1" y="1484"/>
                    <a:pt x="76" y="1584"/>
                    <a:pt x="201" y="1610"/>
                  </a:cubicBezTo>
                  <a:lnTo>
                    <a:pt x="51730" y="8402"/>
                  </a:lnTo>
                  <a:lnTo>
                    <a:pt x="51806" y="8402"/>
                  </a:lnTo>
                  <a:lnTo>
                    <a:pt x="85264" y="407"/>
                  </a:lnTo>
                  <a:cubicBezTo>
                    <a:pt x="85365" y="381"/>
                    <a:pt x="85440" y="281"/>
                    <a:pt x="85415" y="156"/>
                  </a:cubicBezTo>
                  <a:cubicBezTo>
                    <a:pt x="85393" y="69"/>
                    <a:pt x="85315" y="1"/>
                    <a:pt x="85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167;p122">
              <a:extLst>
                <a:ext uri="{FF2B5EF4-FFF2-40B4-BE49-F238E27FC236}">
                  <a16:creationId xmlns:a16="http://schemas.microsoft.com/office/drawing/2014/main" id="{61594AA5-785E-55EF-816E-C9A285F99B50}"/>
                </a:ext>
              </a:extLst>
            </p:cNvPr>
            <p:cNvSpPr/>
            <p:nvPr/>
          </p:nvSpPr>
          <p:spPr>
            <a:xfrm>
              <a:off x="3653731" y="2090494"/>
              <a:ext cx="2238053" cy="244877"/>
            </a:xfrm>
            <a:custGeom>
              <a:avLst/>
              <a:gdLst/>
              <a:ahLst/>
              <a:cxnLst/>
              <a:rect l="l" t="t" r="r" b="b"/>
              <a:pathLst>
                <a:path w="95992" h="10503" extrusionOk="0">
                  <a:moveTo>
                    <a:pt x="95365" y="1"/>
                  </a:moveTo>
                  <a:lnTo>
                    <a:pt x="1" y="978"/>
                  </a:lnTo>
                  <a:lnTo>
                    <a:pt x="251" y="2031"/>
                  </a:lnTo>
                  <a:lnTo>
                    <a:pt x="58572" y="10502"/>
                  </a:lnTo>
                  <a:lnTo>
                    <a:pt x="95991" y="1379"/>
                  </a:lnTo>
                  <a:lnTo>
                    <a:pt x="95365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168;p122">
              <a:extLst>
                <a:ext uri="{FF2B5EF4-FFF2-40B4-BE49-F238E27FC236}">
                  <a16:creationId xmlns:a16="http://schemas.microsoft.com/office/drawing/2014/main" id="{4B9A840A-0FD5-3DD2-4107-69AF42BA8883}"/>
                </a:ext>
              </a:extLst>
            </p:cNvPr>
            <p:cNvSpPr/>
            <p:nvPr/>
          </p:nvSpPr>
          <p:spPr>
            <a:xfrm>
              <a:off x="3653731" y="1902928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1"/>
                  </a:moveTo>
                  <a:lnTo>
                    <a:pt x="1" y="9023"/>
                  </a:lnTo>
                  <a:lnTo>
                    <a:pt x="58547" y="17520"/>
                  </a:lnTo>
                  <a:lnTo>
                    <a:pt x="96593" y="7996"/>
                  </a:lnTo>
                  <a:lnTo>
                    <a:pt x="3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3169;p122">
              <a:extLst>
                <a:ext uri="{FF2B5EF4-FFF2-40B4-BE49-F238E27FC236}">
                  <a16:creationId xmlns:a16="http://schemas.microsoft.com/office/drawing/2014/main" id="{AFEC1248-4B98-C670-4965-9C8E0DC0FF26}"/>
                </a:ext>
              </a:extLst>
            </p:cNvPr>
            <p:cNvSpPr/>
            <p:nvPr/>
          </p:nvSpPr>
          <p:spPr>
            <a:xfrm>
              <a:off x="4000839" y="1950840"/>
              <a:ext cx="837358" cy="209812"/>
            </a:xfrm>
            <a:custGeom>
              <a:avLst/>
              <a:gdLst/>
              <a:ahLst/>
              <a:cxnLst/>
              <a:rect l="l" t="t" r="r" b="b"/>
              <a:pathLst>
                <a:path w="35915" h="8999" extrusionOk="0">
                  <a:moveTo>
                    <a:pt x="19875" y="1"/>
                  </a:moveTo>
                  <a:lnTo>
                    <a:pt x="0" y="6392"/>
                  </a:lnTo>
                  <a:lnTo>
                    <a:pt x="17694" y="8998"/>
                  </a:lnTo>
                  <a:lnTo>
                    <a:pt x="35915" y="2006"/>
                  </a:lnTo>
                  <a:lnTo>
                    <a:pt x="198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3170;p122">
              <a:extLst>
                <a:ext uri="{FF2B5EF4-FFF2-40B4-BE49-F238E27FC236}">
                  <a16:creationId xmlns:a16="http://schemas.microsoft.com/office/drawing/2014/main" id="{8EB3B6E6-F0EC-2146-008C-7014D45DAA1C}"/>
                </a:ext>
              </a:extLst>
            </p:cNvPr>
            <p:cNvSpPr/>
            <p:nvPr/>
          </p:nvSpPr>
          <p:spPr>
            <a:xfrm>
              <a:off x="3834885" y="1916381"/>
              <a:ext cx="619992" cy="188199"/>
            </a:xfrm>
            <a:custGeom>
              <a:avLst/>
              <a:gdLst/>
              <a:ahLst/>
              <a:cxnLst/>
              <a:rect l="l" t="t" r="r" b="b"/>
              <a:pathLst>
                <a:path w="26592" h="8072" extrusionOk="0">
                  <a:moveTo>
                    <a:pt x="26393" y="0"/>
                  </a:moveTo>
                  <a:cubicBezTo>
                    <a:pt x="26330" y="0"/>
                    <a:pt x="26274" y="34"/>
                    <a:pt x="26241" y="100"/>
                  </a:cubicBezTo>
                  <a:lnTo>
                    <a:pt x="25" y="7795"/>
                  </a:lnTo>
                  <a:cubicBezTo>
                    <a:pt x="0" y="7895"/>
                    <a:pt x="25" y="7995"/>
                    <a:pt x="100" y="8045"/>
                  </a:cubicBezTo>
                  <a:cubicBezTo>
                    <a:pt x="136" y="8063"/>
                    <a:pt x="171" y="8071"/>
                    <a:pt x="205" y="8071"/>
                  </a:cubicBezTo>
                  <a:cubicBezTo>
                    <a:pt x="265" y="8071"/>
                    <a:pt x="319" y="8044"/>
                    <a:pt x="351" y="7995"/>
                  </a:cubicBezTo>
                  <a:lnTo>
                    <a:pt x="26542" y="276"/>
                  </a:lnTo>
                  <a:lnTo>
                    <a:pt x="26567" y="226"/>
                  </a:lnTo>
                  <a:cubicBezTo>
                    <a:pt x="26592" y="151"/>
                    <a:pt x="26542" y="75"/>
                    <a:pt x="26492" y="25"/>
                  </a:cubicBezTo>
                  <a:cubicBezTo>
                    <a:pt x="26458" y="9"/>
                    <a:pt x="26425" y="0"/>
                    <a:pt x="26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3171;p122">
              <a:extLst>
                <a:ext uri="{FF2B5EF4-FFF2-40B4-BE49-F238E27FC236}">
                  <a16:creationId xmlns:a16="http://schemas.microsoft.com/office/drawing/2014/main" id="{2DB7F409-9F8B-E917-5081-8A5C3C91F748}"/>
                </a:ext>
              </a:extLst>
            </p:cNvPr>
            <p:cNvSpPr/>
            <p:nvPr/>
          </p:nvSpPr>
          <p:spPr>
            <a:xfrm>
              <a:off x="3834885" y="1916381"/>
              <a:ext cx="1925423" cy="366978"/>
            </a:xfrm>
            <a:custGeom>
              <a:avLst/>
              <a:gdLst/>
              <a:ahLst/>
              <a:cxnLst/>
              <a:rect l="l" t="t" r="r" b="b"/>
              <a:pathLst>
                <a:path w="82583" h="15740" extrusionOk="0">
                  <a:moveTo>
                    <a:pt x="26416" y="0"/>
                  </a:moveTo>
                  <a:cubicBezTo>
                    <a:pt x="26316" y="0"/>
                    <a:pt x="26216" y="50"/>
                    <a:pt x="26216" y="151"/>
                  </a:cubicBezTo>
                  <a:cubicBezTo>
                    <a:pt x="26191" y="251"/>
                    <a:pt x="26266" y="351"/>
                    <a:pt x="26366" y="376"/>
                  </a:cubicBezTo>
                  <a:lnTo>
                    <a:pt x="80903" y="7669"/>
                  </a:lnTo>
                  <a:lnTo>
                    <a:pt x="49349" y="15339"/>
                  </a:lnTo>
                  <a:lnTo>
                    <a:pt x="226" y="7719"/>
                  </a:lnTo>
                  <a:cubicBezTo>
                    <a:pt x="213" y="7716"/>
                    <a:pt x="199" y="7715"/>
                    <a:pt x="186" y="7715"/>
                  </a:cubicBezTo>
                  <a:cubicBezTo>
                    <a:pt x="101" y="7715"/>
                    <a:pt x="25" y="7783"/>
                    <a:pt x="25" y="7870"/>
                  </a:cubicBezTo>
                  <a:cubicBezTo>
                    <a:pt x="0" y="7970"/>
                    <a:pt x="75" y="8070"/>
                    <a:pt x="176" y="8070"/>
                  </a:cubicBezTo>
                  <a:lnTo>
                    <a:pt x="49449" y="15740"/>
                  </a:lnTo>
                  <a:cubicBezTo>
                    <a:pt x="49449" y="15740"/>
                    <a:pt x="49449" y="15740"/>
                    <a:pt x="49450" y="15740"/>
                  </a:cubicBezTo>
                  <a:cubicBezTo>
                    <a:pt x="49628" y="15740"/>
                    <a:pt x="82557" y="7770"/>
                    <a:pt x="82557" y="7770"/>
                  </a:cubicBezTo>
                  <a:lnTo>
                    <a:pt x="82582" y="7719"/>
                  </a:lnTo>
                  <a:lnTo>
                    <a:pt x="82557" y="7594"/>
                  </a:lnTo>
                  <a:cubicBezTo>
                    <a:pt x="82532" y="7544"/>
                    <a:pt x="82482" y="7519"/>
                    <a:pt x="82432" y="7494"/>
                  </a:cubicBezTo>
                  <a:lnTo>
                    <a:pt x="26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3172;p122">
              <a:extLst>
                <a:ext uri="{FF2B5EF4-FFF2-40B4-BE49-F238E27FC236}">
                  <a16:creationId xmlns:a16="http://schemas.microsoft.com/office/drawing/2014/main" id="{CA1E2438-D4C7-85AF-9ABD-CB6ED9FFA5D2}"/>
                </a:ext>
              </a:extLst>
            </p:cNvPr>
            <p:cNvSpPr/>
            <p:nvPr/>
          </p:nvSpPr>
          <p:spPr>
            <a:xfrm>
              <a:off x="3016240" y="1753925"/>
              <a:ext cx="885877" cy="428926"/>
            </a:xfrm>
            <a:custGeom>
              <a:avLst/>
              <a:gdLst/>
              <a:ahLst/>
              <a:cxnLst/>
              <a:rect l="l" t="t" r="r" b="b"/>
              <a:pathLst>
                <a:path w="37996" h="18397" extrusionOk="0">
                  <a:moveTo>
                    <a:pt x="29123" y="1"/>
                  </a:moveTo>
                  <a:lnTo>
                    <a:pt x="0" y="18397"/>
                  </a:lnTo>
                  <a:cubicBezTo>
                    <a:pt x="4511" y="18397"/>
                    <a:pt x="8923" y="17169"/>
                    <a:pt x="13158" y="15590"/>
                  </a:cubicBezTo>
                  <a:cubicBezTo>
                    <a:pt x="14862" y="14938"/>
                    <a:pt x="16517" y="14161"/>
                    <a:pt x="18221" y="13484"/>
                  </a:cubicBezTo>
                  <a:cubicBezTo>
                    <a:pt x="20101" y="12733"/>
                    <a:pt x="22005" y="12106"/>
                    <a:pt x="23910" y="11454"/>
                  </a:cubicBezTo>
                  <a:cubicBezTo>
                    <a:pt x="28472" y="9901"/>
                    <a:pt x="33434" y="8196"/>
                    <a:pt x="37995" y="6642"/>
                  </a:cubicBezTo>
                  <a:lnTo>
                    <a:pt x="29123" y="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3173;p122">
              <a:extLst>
                <a:ext uri="{FF2B5EF4-FFF2-40B4-BE49-F238E27FC236}">
                  <a16:creationId xmlns:a16="http://schemas.microsoft.com/office/drawing/2014/main" id="{6100944D-D8ED-1D1F-F9C0-C36BF9468691}"/>
                </a:ext>
              </a:extLst>
            </p:cNvPr>
            <p:cNvSpPr/>
            <p:nvPr/>
          </p:nvSpPr>
          <p:spPr>
            <a:xfrm>
              <a:off x="2790671" y="1627723"/>
              <a:ext cx="381014" cy="993965"/>
            </a:xfrm>
            <a:custGeom>
              <a:avLst/>
              <a:gdLst/>
              <a:ahLst/>
              <a:cxnLst/>
              <a:rect l="l" t="t" r="r" b="b"/>
              <a:pathLst>
                <a:path w="16342" h="42632" extrusionOk="0">
                  <a:moveTo>
                    <a:pt x="16166" y="0"/>
                  </a:moveTo>
                  <a:cubicBezTo>
                    <a:pt x="7921" y="14486"/>
                    <a:pt x="9775" y="9950"/>
                    <a:pt x="3084" y="25213"/>
                  </a:cubicBezTo>
                  <a:lnTo>
                    <a:pt x="1" y="42632"/>
                  </a:lnTo>
                  <a:cubicBezTo>
                    <a:pt x="5239" y="34963"/>
                    <a:pt x="10678" y="27444"/>
                    <a:pt x="16342" y="20075"/>
                  </a:cubicBezTo>
                  <a:lnTo>
                    <a:pt x="16342" y="176"/>
                  </a:lnTo>
                  <a:lnTo>
                    <a:pt x="1616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3174;p122">
              <a:extLst>
                <a:ext uri="{FF2B5EF4-FFF2-40B4-BE49-F238E27FC236}">
                  <a16:creationId xmlns:a16="http://schemas.microsoft.com/office/drawing/2014/main" id="{2E5E9627-EEE1-4FF5-95FA-B95C4CA68A9C}"/>
                </a:ext>
              </a:extLst>
            </p:cNvPr>
            <p:cNvSpPr/>
            <p:nvPr/>
          </p:nvSpPr>
          <p:spPr>
            <a:xfrm>
              <a:off x="2815804" y="1591492"/>
              <a:ext cx="351217" cy="563897"/>
            </a:xfrm>
            <a:custGeom>
              <a:avLst/>
              <a:gdLst/>
              <a:ahLst/>
              <a:cxnLst/>
              <a:rect l="l" t="t" r="r" b="b"/>
              <a:pathLst>
                <a:path w="15064" h="24186" extrusionOk="0">
                  <a:moveTo>
                    <a:pt x="10402" y="0"/>
                  </a:moveTo>
                  <a:cubicBezTo>
                    <a:pt x="6818" y="7494"/>
                    <a:pt x="3334" y="15263"/>
                    <a:pt x="1" y="22883"/>
                  </a:cubicBezTo>
                  <a:cubicBezTo>
                    <a:pt x="652" y="23108"/>
                    <a:pt x="2908" y="24086"/>
                    <a:pt x="3434" y="24186"/>
                  </a:cubicBezTo>
                  <a:cubicBezTo>
                    <a:pt x="3585" y="23985"/>
                    <a:pt x="11329" y="8923"/>
                    <a:pt x="15063" y="1529"/>
                  </a:cubicBezTo>
                  <a:cubicBezTo>
                    <a:pt x="13710" y="777"/>
                    <a:pt x="10402" y="0"/>
                    <a:pt x="1040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3175;p122">
              <a:extLst>
                <a:ext uri="{FF2B5EF4-FFF2-40B4-BE49-F238E27FC236}">
                  <a16:creationId xmlns:a16="http://schemas.microsoft.com/office/drawing/2014/main" id="{766532F1-E8E5-BCD8-1ADC-91110F47CE39}"/>
                </a:ext>
              </a:extLst>
            </p:cNvPr>
            <p:cNvSpPr/>
            <p:nvPr/>
          </p:nvSpPr>
          <p:spPr>
            <a:xfrm>
              <a:off x="2953710" y="1614270"/>
              <a:ext cx="437110" cy="561588"/>
            </a:xfrm>
            <a:custGeom>
              <a:avLst/>
              <a:gdLst/>
              <a:ahLst/>
              <a:cxnLst/>
              <a:rect l="l" t="t" r="r" b="b"/>
              <a:pathLst>
                <a:path w="18748" h="24087" extrusionOk="0">
                  <a:moveTo>
                    <a:pt x="18697" y="1"/>
                  </a:moveTo>
                  <a:cubicBezTo>
                    <a:pt x="12582" y="7620"/>
                    <a:pt x="5815" y="15740"/>
                    <a:pt x="0" y="23610"/>
                  </a:cubicBezTo>
                  <a:lnTo>
                    <a:pt x="3334" y="24086"/>
                  </a:lnTo>
                  <a:cubicBezTo>
                    <a:pt x="3334" y="24086"/>
                    <a:pt x="13434" y="17495"/>
                    <a:pt x="18722" y="14261"/>
                  </a:cubicBezTo>
                  <a:cubicBezTo>
                    <a:pt x="18747" y="9976"/>
                    <a:pt x="18697" y="4286"/>
                    <a:pt x="18697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3176;p122">
              <a:extLst>
                <a:ext uri="{FF2B5EF4-FFF2-40B4-BE49-F238E27FC236}">
                  <a16:creationId xmlns:a16="http://schemas.microsoft.com/office/drawing/2014/main" id="{7A3C64E3-0B72-3140-BD4C-7EA10611D0C2}"/>
                </a:ext>
              </a:extLst>
            </p:cNvPr>
            <p:cNvSpPr/>
            <p:nvPr/>
          </p:nvSpPr>
          <p:spPr>
            <a:xfrm>
              <a:off x="2921583" y="1608442"/>
              <a:ext cx="468072" cy="564479"/>
            </a:xfrm>
            <a:custGeom>
              <a:avLst/>
              <a:gdLst/>
              <a:ahLst/>
              <a:cxnLst/>
              <a:rect l="l" t="t" r="r" b="b"/>
              <a:pathLst>
                <a:path w="20076" h="24211" extrusionOk="0">
                  <a:moveTo>
                    <a:pt x="18998" y="0"/>
                  </a:moveTo>
                  <a:lnTo>
                    <a:pt x="0" y="23659"/>
                  </a:lnTo>
                  <a:lnTo>
                    <a:pt x="1128" y="24211"/>
                  </a:lnTo>
                  <a:lnTo>
                    <a:pt x="20075" y="251"/>
                  </a:lnTo>
                  <a:lnTo>
                    <a:pt x="18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3177;p122">
              <a:extLst>
                <a:ext uri="{FF2B5EF4-FFF2-40B4-BE49-F238E27FC236}">
                  <a16:creationId xmlns:a16="http://schemas.microsoft.com/office/drawing/2014/main" id="{55B8C35F-17AF-A7B6-0B94-3FB209A9EDEC}"/>
                </a:ext>
              </a:extLst>
            </p:cNvPr>
            <p:cNvSpPr/>
            <p:nvPr/>
          </p:nvSpPr>
          <p:spPr>
            <a:xfrm>
              <a:off x="3117332" y="1881922"/>
              <a:ext cx="808727" cy="1511092"/>
            </a:xfrm>
            <a:custGeom>
              <a:avLst/>
              <a:gdLst/>
              <a:ahLst/>
              <a:cxnLst/>
              <a:rect l="l" t="t" r="r" b="b"/>
              <a:pathLst>
                <a:path w="34687" h="64812" extrusionOk="0">
                  <a:moveTo>
                    <a:pt x="34208" y="0"/>
                  </a:moveTo>
                  <a:cubicBezTo>
                    <a:pt x="34159" y="0"/>
                    <a:pt x="34109" y="8"/>
                    <a:pt x="34060" y="25"/>
                  </a:cubicBezTo>
                  <a:lnTo>
                    <a:pt x="1028" y="11804"/>
                  </a:lnTo>
                  <a:lnTo>
                    <a:pt x="0" y="64060"/>
                  </a:lnTo>
                  <a:lnTo>
                    <a:pt x="1178" y="64812"/>
                  </a:lnTo>
                  <a:lnTo>
                    <a:pt x="34060" y="52506"/>
                  </a:lnTo>
                  <a:cubicBezTo>
                    <a:pt x="34436" y="52356"/>
                    <a:pt x="34687" y="52005"/>
                    <a:pt x="34687" y="51604"/>
                  </a:cubicBezTo>
                  <a:lnTo>
                    <a:pt x="34687" y="476"/>
                  </a:lnTo>
                  <a:cubicBezTo>
                    <a:pt x="34687" y="203"/>
                    <a:pt x="34459" y="0"/>
                    <a:pt x="34208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3178;p122">
              <a:extLst>
                <a:ext uri="{FF2B5EF4-FFF2-40B4-BE49-F238E27FC236}">
                  <a16:creationId xmlns:a16="http://schemas.microsoft.com/office/drawing/2014/main" id="{6CECDB82-EED7-2A3F-3469-60F024553826}"/>
                </a:ext>
              </a:extLst>
            </p:cNvPr>
            <p:cNvSpPr/>
            <p:nvPr/>
          </p:nvSpPr>
          <p:spPr>
            <a:xfrm>
              <a:off x="3244117" y="2073568"/>
              <a:ext cx="596048" cy="388591"/>
            </a:xfrm>
            <a:custGeom>
              <a:avLst/>
              <a:gdLst/>
              <a:ahLst/>
              <a:cxnLst/>
              <a:rect l="l" t="t" r="r" b="b"/>
              <a:pathLst>
                <a:path w="25565" h="16667" extrusionOk="0">
                  <a:moveTo>
                    <a:pt x="25565" y="0"/>
                  </a:moveTo>
                  <a:lnTo>
                    <a:pt x="1" y="8697"/>
                  </a:lnTo>
                  <a:lnTo>
                    <a:pt x="1" y="16667"/>
                  </a:lnTo>
                  <a:lnTo>
                    <a:pt x="25565" y="7744"/>
                  </a:lnTo>
                  <a:lnTo>
                    <a:pt x="2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3179;p122">
              <a:extLst>
                <a:ext uri="{FF2B5EF4-FFF2-40B4-BE49-F238E27FC236}">
                  <a16:creationId xmlns:a16="http://schemas.microsoft.com/office/drawing/2014/main" id="{A8E70545-F20B-9494-5BBE-D22A0AF3B217}"/>
                </a:ext>
              </a:extLst>
            </p:cNvPr>
            <p:cNvSpPr/>
            <p:nvPr/>
          </p:nvSpPr>
          <p:spPr>
            <a:xfrm>
              <a:off x="3244117" y="2303194"/>
              <a:ext cx="596048" cy="244877"/>
            </a:xfrm>
            <a:custGeom>
              <a:avLst/>
              <a:gdLst/>
              <a:ahLst/>
              <a:cxnLst/>
              <a:rect l="l" t="t" r="r" b="b"/>
              <a:pathLst>
                <a:path w="25565" h="10503" extrusionOk="0">
                  <a:moveTo>
                    <a:pt x="25565" y="1"/>
                  </a:moveTo>
                  <a:lnTo>
                    <a:pt x="1" y="8698"/>
                  </a:lnTo>
                  <a:lnTo>
                    <a:pt x="1" y="10502"/>
                  </a:lnTo>
                  <a:lnTo>
                    <a:pt x="25565" y="1605"/>
                  </a:lnTo>
                  <a:lnTo>
                    <a:pt x="2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3180;p122">
              <a:extLst>
                <a:ext uri="{FF2B5EF4-FFF2-40B4-BE49-F238E27FC236}">
                  <a16:creationId xmlns:a16="http://schemas.microsoft.com/office/drawing/2014/main" id="{DC628263-45B2-0C9E-1209-783F7E3DEC53}"/>
                </a:ext>
              </a:extLst>
            </p:cNvPr>
            <p:cNvSpPr/>
            <p:nvPr/>
          </p:nvSpPr>
          <p:spPr>
            <a:xfrm>
              <a:off x="3829616" y="2993422"/>
              <a:ext cx="74235" cy="113847"/>
            </a:xfrm>
            <a:custGeom>
              <a:avLst/>
              <a:gdLst/>
              <a:ahLst/>
              <a:cxnLst/>
              <a:rect l="l" t="t" r="r" b="b"/>
              <a:pathLst>
                <a:path w="3184" h="4883" extrusionOk="0">
                  <a:moveTo>
                    <a:pt x="2987" y="0"/>
                  </a:moveTo>
                  <a:cubicBezTo>
                    <a:pt x="2962" y="0"/>
                    <a:pt x="2935" y="7"/>
                    <a:pt x="2908" y="20"/>
                  </a:cubicBezTo>
                  <a:cubicBezTo>
                    <a:pt x="577" y="872"/>
                    <a:pt x="1" y="3078"/>
                    <a:pt x="201" y="4732"/>
                  </a:cubicBezTo>
                  <a:cubicBezTo>
                    <a:pt x="226" y="4807"/>
                    <a:pt x="301" y="4882"/>
                    <a:pt x="402" y="4882"/>
                  </a:cubicBezTo>
                  <a:lnTo>
                    <a:pt x="427" y="4882"/>
                  </a:lnTo>
                  <a:cubicBezTo>
                    <a:pt x="527" y="4857"/>
                    <a:pt x="577" y="4782"/>
                    <a:pt x="577" y="4682"/>
                  </a:cubicBezTo>
                  <a:cubicBezTo>
                    <a:pt x="377" y="3103"/>
                    <a:pt x="928" y="1123"/>
                    <a:pt x="3033" y="346"/>
                  </a:cubicBezTo>
                  <a:cubicBezTo>
                    <a:pt x="3133" y="321"/>
                    <a:pt x="3184" y="220"/>
                    <a:pt x="3133" y="120"/>
                  </a:cubicBezTo>
                  <a:cubicBezTo>
                    <a:pt x="3115" y="47"/>
                    <a:pt x="3056" y="0"/>
                    <a:pt x="2987" y="0"/>
                  </a:cubicBezTo>
                  <a:close/>
                </a:path>
              </a:pathLst>
            </a:custGeom>
            <a:solidFill>
              <a:srgbClr val="CE2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3181;p122">
              <a:extLst>
                <a:ext uri="{FF2B5EF4-FFF2-40B4-BE49-F238E27FC236}">
                  <a16:creationId xmlns:a16="http://schemas.microsoft.com/office/drawing/2014/main" id="{F7DFB3D5-5961-06C0-5374-987DC0337447}"/>
                </a:ext>
              </a:extLst>
            </p:cNvPr>
            <p:cNvSpPr/>
            <p:nvPr/>
          </p:nvSpPr>
          <p:spPr>
            <a:xfrm>
              <a:off x="3214904" y="2024234"/>
              <a:ext cx="119233" cy="1012337"/>
            </a:xfrm>
            <a:custGeom>
              <a:avLst/>
              <a:gdLst/>
              <a:ahLst/>
              <a:cxnLst/>
              <a:rect l="l" t="t" r="r" b="b"/>
              <a:pathLst>
                <a:path w="5114" h="43420" extrusionOk="0">
                  <a:moveTo>
                    <a:pt x="1911" y="0"/>
                  </a:moveTo>
                  <a:cubicBezTo>
                    <a:pt x="1876" y="0"/>
                    <a:pt x="1841" y="18"/>
                    <a:pt x="1805" y="36"/>
                  </a:cubicBezTo>
                  <a:lnTo>
                    <a:pt x="101" y="1063"/>
                  </a:lnTo>
                  <a:cubicBezTo>
                    <a:pt x="1" y="1139"/>
                    <a:pt x="1" y="1314"/>
                    <a:pt x="126" y="1364"/>
                  </a:cubicBezTo>
                  <a:cubicBezTo>
                    <a:pt x="1103" y="1690"/>
                    <a:pt x="2306" y="2843"/>
                    <a:pt x="2557" y="4497"/>
                  </a:cubicBezTo>
                  <a:cubicBezTo>
                    <a:pt x="2958" y="7229"/>
                    <a:pt x="2808" y="43420"/>
                    <a:pt x="2808" y="43420"/>
                  </a:cubicBezTo>
                  <a:lnTo>
                    <a:pt x="3685" y="41740"/>
                  </a:lnTo>
                  <a:lnTo>
                    <a:pt x="4712" y="42743"/>
                  </a:lnTo>
                  <a:lnTo>
                    <a:pt x="4788" y="5875"/>
                  </a:lnTo>
                  <a:cubicBezTo>
                    <a:pt x="4788" y="5875"/>
                    <a:pt x="5113" y="1339"/>
                    <a:pt x="1955" y="11"/>
                  </a:cubicBezTo>
                  <a:cubicBezTo>
                    <a:pt x="1941" y="3"/>
                    <a:pt x="1926" y="0"/>
                    <a:pt x="19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3182;p122">
              <a:extLst>
                <a:ext uri="{FF2B5EF4-FFF2-40B4-BE49-F238E27FC236}">
                  <a16:creationId xmlns:a16="http://schemas.microsoft.com/office/drawing/2014/main" id="{6FC893C6-209A-030D-A22C-FB82A850FA80}"/>
                </a:ext>
              </a:extLst>
            </p:cNvPr>
            <p:cNvSpPr/>
            <p:nvPr/>
          </p:nvSpPr>
          <p:spPr>
            <a:xfrm>
              <a:off x="2792443" y="1577107"/>
              <a:ext cx="268822" cy="547903"/>
            </a:xfrm>
            <a:custGeom>
              <a:avLst/>
              <a:gdLst/>
              <a:ahLst/>
              <a:cxnLst/>
              <a:rect l="l" t="t" r="r" b="b"/>
              <a:pathLst>
                <a:path w="11530" h="23500" extrusionOk="0">
                  <a:moveTo>
                    <a:pt x="10681" y="0"/>
                  </a:moveTo>
                  <a:cubicBezTo>
                    <a:pt x="10558" y="0"/>
                    <a:pt x="10436" y="72"/>
                    <a:pt x="10376" y="191"/>
                  </a:cubicBezTo>
                  <a:lnTo>
                    <a:pt x="0" y="22547"/>
                  </a:lnTo>
                  <a:lnTo>
                    <a:pt x="1003" y="23500"/>
                  </a:lnTo>
                  <a:lnTo>
                    <a:pt x="11454" y="617"/>
                  </a:lnTo>
                  <a:cubicBezTo>
                    <a:pt x="11529" y="417"/>
                    <a:pt x="11429" y="216"/>
                    <a:pt x="11228" y="141"/>
                  </a:cubicBezTo>
                  <a:cubicBezTo>
                    <a:pt x="11103" y="91"/>
                    <a:pt x="10928" y="41"/>
                    <a:pt x="10777" y="16"/>
                  </a:cubicBezTo>
                  <a:cubicBezTo>
                    <a:pt x="10746" y="5"/>
                    <a:pt x="10713" y="0"/>
                    <a:pt x="106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3183;p122">
              <a:extLst>
                <a:ext uri="{FF2B5EF4-FFF2-40B4-BE49-F238E27FC236}">
                  <a16:creationId xmlns:a16="http://schemas.microsoft.com/office/drawing/2014/main" id="{11F5FD18-CF45-4C48-6CDD-75FAEC652862}"/>
                </a:ext>
              </a:extLst>
            </p:cNvPr>
            <p:cNvSpPr/>
            <p:nvPr/>
          </p:nvSpPr>
          <p:spPr>
            <a:xfrm>
              <a:off x="2792443" y="2102781"/>
              <a:ext cx="352383" cy="1296314"/>
            </a:xfrm>
            <a:custGeom>
              <a:avLst/>
              <a:gdLst/>
              <a:ahLst/>
              <a:cxnLst/>
              <a:rect l="l" t="t" r="r" b="b"/>
              <a:pathLst>
                <a:path w="15114" h="55600" extrusionOk="0">
                  <a:moveTo>
                    <a:pt x="0" y="0"/>
                  </a:moveTo>
                  <a:lnTo>
                    <a:pt x="0" y="50427"/>
                  </a:lnTo>
                  <a:cubicBezTo>
                    <a:pt x="0" y="53810"/>
                    <a:pt x="4261" y="55113"/>
                    <a:pt x="6567" y="55314"/>
                  </a:cubicBezTo>
                  <a:cubicBezTo>
                    <a:pt x="8206" y="55473"/>
                    <a:pt x="9947" y="55599"/>
                    <a:pt x="11623" y="55599"/>
                  </a:cubicBezTo>
                  <a:cubicBezTo>
                    <a:pt x="12841" y="55599"/>
                    <a:pt x="14026" y="55533"/>
                    <a:pt x="15113" y="55364"/>
                  </a:cubicBezTo>
                  <a:lnTo>
                    <a:pt x="15113" y="2281"/>
                  </a:lnTo>
                  <a:cubicBezTo>
                    <a:pt x="13550" y="2660"/>
                    <a:pt x="11819" y="2840"/>
                    <a:pt x="10131" y="2840"/>
                  </a:cubicBezTo>
                  <a:cubicBezTo>
                    <a:pt x="9139" y="2840"/>
                    <a:pt x="8162" y="2777"/>
                    <a:pt x="7243" y="2657"/>
                  </a:cubicBezTo>
                  <a:cubicBezTo>
                    <a:pt x="4537" y="2306"/>
                    <a:pt x="1855" y="145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3184;p122">
              <a:extLst>
                <a:ext uri="{FF2B5EF4-FFF2-40B4-BE49-F238E27FC236}">
                  <a16:creationId xmlns:a16="http://schemas.microsoft.com/office/drawing/2014/main" id="{E4D15C5F-CCA0-1164-5D1E-D22941840BE8}"/>
                </a:ext>
              </a:extLst>
            </p:cNvPr>
            <p:cNvSpPr/>
            <p:nvPr/>
          </p:nvSpPr>
          <p:spPr>
            <a:xfrm>
              <a:off x="3152374" y="3107827"/>
              <a:ext cx="2942166" cy="556296"/>
            </a:xfrm>
            <a:custGeom>
              <a:avLst/>
              <a:gdLst/>
              <a:ahLst/>
              <a:cxnLst/>
              <a:rect l="l" t="t" r="r" b="b"/>
              <a:pathLst>
                <a:path w="126192" h="23860" extrusionOk="0">
                  <a:moveTo>
                    <a:pt x="19926" y="0"/>
                  </a:moveTo>
                  <a:lnTo>
                    <a:pt x="1" y="23860"/>
                  </a:lnTo>
                  <a:lnTo>
                    <a:pt x="1" y="23860"/>
                  </a:lnTo>
                  <a:lnTo>
                    <a:pt x="59124" y="17770"/>
                  </a:lnTo>
                  <a:lnTo>
                    <a:pt x="59124" y="17770"/>
                  </a:lnTo>
                  <a:cubicBezTo>
                    <a:pt x="59124" y="17770"/>
                    <a:pt x="59057" y="21542"/>
                    <a:pt x="62471" y="21542"/>
                  </a:cubicBezTo>
                  <a:cubicBezTo>
                    <a:pt x="62664" y="21542"/>
                    <a:pt x="62868" y="21530"/>
                    <a:pt x="63084" y="21504"/>
                  </a:cubicBezTo>
                  <a:cubicBezTo>
                    <a:pt x="67119" y="21053"/>
                    <a:pt x="67044" y="17770"/>
                    <a:pt x="67044" y="17770"/>
                  </a:cubicBezTo>
                  <a:lnTo>
                    <a:pt x="67044" y="17770"/>
                  </a:lnTo>
                  <a:lnTo>
                    <a:pt x="126192" y="23860"/>
                  </a:lnTo>
                  <a:lnTo>
                    <a:pt x="1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3185;p122">
              <a:extLst>
                <a:ext uri="{FF2B5EF4-FFF2-40B4-BE49-F238E27FC236}">
                  <a16:creationId xmlns:a16="http://schemas.microsoft.com/office/drawing/2014/main" id="{10387D60-7703-3335-2B6D-C37B57D823E1}"/>
                </a:ext>
              </a:extLst>
            </p:cNvPr>
            <p:cNvSpPr/>
            <p:nvPr/>
          </p:nvSpPr>
          <p:spPr>
            <a:xfrm>
              <a:off x="3227167" y="3179217"/>
              <a:ext cx="1396009" cy="234246"/>
            </a:xfrm>
            <a:custGeom>
              <a:avLst/>
              <a:gdLst/>
              <a:ahLst/>
              <a:cxnLst/>
              <a:rect l="l" t="t" r="r" b="b"/>
              <a:pathLst>
                <a:path w="59876" h="10047" extrusionOk="0">
                  <a:moveTo>
                    <a:pt x="30427" y="1"/>
                  </a:moveTo>
                  <a:cubicBezTo>
                    <a:pt x="16518" y="1"/>
                    <a:pt x="4136" y="3906"/>
                    <a:pt x="4136" y="3906"/>
                  </a:cubicBezTo>
                  <a:lnTo>
                    <a:pt x="1" y="8868"/>
                  </a:lnTo>
                  <a:cubicBezTo>
                    <a:pt x="11249" y="5952"/>
                    <a:pt x="21246" y="4943"/>
                    <a:pt x="29695" y="4943"/>
                  </a:cubicBezTo>
                  <a:cubicBezTo>
                    <a:pt x="48696" y="4943"/>
                    <a:pt x="59876" y="10046"/>
                    <a:pt x="59876" y="10046"/>
                  </a:cubicBezTo>
                  <a:cubicBezTo>
                    <a:pt x="52306" y="2228"/>
                    <a:pt x="40931" y="1"/>
                    <a:pt x="304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3186;p122">
              <a:extLst>
                <a:ext uri="{FF2B5EF4-FFF2-40B4-BE49-F238E27FC236}">
                  <a16:creationId xmlns:a16="http://schemas.microsoft.com/office/drawing/2014/main" id="{1E1E82DA-A87F-D197-603A-76237938ACD4}"/>
                </a:ext>
              </a:extLst>
            </p:cNvPr>
            <p:cNvSpPr/>
            <p:nvPr/>
          </p:nvSpPr>
          <p:spPr>
            <a:xfrm>
              <a:off x="3157060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5201" y="1"/>
                  </a:moveTo>
                  <a:cubicBezTo>
                    <a:pt x="19306" y="1"/>
                    <a:pt x="3008" y="3779"/>
                    <a:pt x="3008" y="3779"/>
                  </a:cubicBezTo>
                  <a:lnTo>
                    <a:pt x="0" y="7739"/>
                  </a:lnTo>
                  <a:lnTo>
                    <a:pt x="3835" y="8265"/>
                  </a:lnTo>
                  <a:cubicBezTo>
                    <a:pt x="3835" y="8265"/>
                    <a:pt x="69575" y="6736"/>
                    <a:pt x="51254" y="1774"/>
                  </a:cubicBezTo>
                  <a:cubicBezTo>
                    <a:pt x="46454" y="478"/>
                    <a:pt x="40853" y="1"/>
                    <a:pt x="35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3187;p122">
              <a:extLst>
                <a:ext uri="{FF2B5EF4-FFF2-40B4-BE49-F238E27FC236}">
                  <a16:creationId xmlns:a16="http://schemas.microsoft.com/office/drawing/2014/main" id="{0CC2EF16-49AD-D3F5-4C5A-6B6366BD3C55}"/>
                </a:ext>
              </a:extLst>
            </p:cNvPr>
            <p:cNvSpPr/>
            <p:nvPr/>
          </p:nvSpPr>
          <p:spPr>
            <a:xfrm>
              <a:off x="4623129" y="3179217"/>
              <a:ext cx="1396592" cy="234246"/>
            </a:xfrm>
            <a:custGeom>
              <a:avLst/>
              <a:gdLst/>
              <a:ahLst/>
              <a:cxnLst/>
              <a:rect l="l" t="t" r="r" b="b"/>
              <a:pathLst>
                <a:path w="59901" h="10047" extrusionOk="0">
                  <a:moveTo>
                    <a:pt x="29460" y="1"/>
                  </a:moveTo>
                  <a:cubicBezTo>
                    <a:pt x="18958" y="1"/>
                    <a:pt x="7582" y="2228"/>
                    <a:pt x="1" y="10046"/>
                  </a:cubicBezTo>
                  <a:cubicBezTo>
                    <a:pt x="1" y="10046"/>
                    <a:pt x="11192" y="4943"/>
                    <a:pt x="30201" y="4943"/>
                  </a:cubicBezTo>
                  <a:cubicBezTo>
                    <a:pt x="38654" y="4943"/>
                    <a:pt x="48653" y="5952"/>
                    <a:pt x="59901" y="8868"/>
                  </a:cubicBezTo>
                  <a:lnTo>
                    <a:pt x="55741" y="3906"/>
                  </a:lnTo>
                  <a:cubicBezTo>
                    <a:pt x="55741" y="3906"/>
                    <a:pt x="43367" y="1"/>
                    <a:pt x="294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3188;p122">
              <a:extLst>
                <a:ext uri="{FF2B5EF4-FFF2-40B4-BE49-F238E27FC236}">
                  <a16:creationId xmlns:a16="http://schemas.microsoft.com/office/drawing/2014/main" id="{35265B37-C00F-87C9-CE4A-4B22FD7A7D6D}"/>
                </a:ext>
              </a:extLst>
            </p:cNvPr>
            <p:cNvSpPr/>
            <p:nvPr/>
          </p:nvSpPr>
          <p:spPr>
            <a:xfrm>
              <a:off x="4467714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4353" y="1"/>
                  </a:moveTo>
                  <a:cubicBezTo>
                    <a:pt x="28698" y="1"/>
                    <a:pt x="23095" y="478"/>
                    <a:pt x="18296" y="1774"/>
                  </a:cubicBezTo>
                  <a:cubicBezTo>
                    <a:pt x="0" y="6736"/>
                    <a:pt x="65715" y="8265"/>
                    <a:pt x="65715" y="8265"/>
                  </a:cubicBezTo>
                  <a:lnTo>
                    <a:pt x="69574" y="7739"/>
                  </a:lnTo>
                  <a:lnTo>
                    <a:pt x="66567" y="3779"/>
                  </a:lnTo>
                  <a:cubicBezTo>
                    <a:pt x="66567" y="3779"/>
                    <a:pt x="50255" y="1"/>
                    <a:pt x="34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3189;p122">
              <a:extLst>
                <a:ext uri="{FF2B5EF4-FFF2-40B4-BE49-F238E27FC236}">
                  <a16:creationId xmlns:a16="http://schemas.microsoft.com/office/drawing/2014/main" id="{99292FE0-E402-F18F-B37E-73DBB0971B15}"/>
                </a:ext>
              </a:extLst>
            </p:cNvPr>
            <p:cNvSpPr/>
            <p:nvPr/>
          </p:nvSpPr>
          <p:spPr>
            <a:xfrm>
              <a:off x="4623129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26082" y="0"/>
                  </a:moveTo>
                  <a:cubicBezTo>
                    <a:pt x="16651" y="0"/>
                    <a:pt x="7066" y="1500"/>
                    <a:pt x="1" y="6148"/>
                  </a:cubicBezTo>
                  <a:lnTo>
                    <a:pt x="3760" y="9732"/>
                  </a:lnTo>
                  <a:lnTo>
                    <a:pt x="63510" y="15171"/>
                  </a:lnTo>
                  <a:cubicBezTo>
                    <a:pt x="63510" y="15171"/>
                    <a:pt x="63485" y="13642"/>
                    <a:pt x="62908" y="11537"/>
                  </a:cubicBezTo>
                  <a:cubicBezTo>
                    <a:pt x="49099" y="7602"/>
                    <a:pt x="21981" y="4970"/>
                    <a:pt x="21981" y="4970"/>
                  </a:cubicBezTo>
                  <a:cubicBezTo>
                    <a:pt x="23079" y="4933"/>
                    <a:pt x="24179" y="4916"/>
                    <a:pt x="25279" y="4916"/>
                  </a:cubicBezTo>
                  <a:cubicBezTo>
                    <a:pt x="40634" y="4916"/>
                    <a:pt x="55927" y="8320"/>
                    <a:pt x="62382" y="9958"/>
                  </a:cubicBezTo>
                  <a:cubicBezTo>
                    <a:pt x="61931" y="8729"/>
                    <a:pt x="60803" y="6248"/>
                    <a:pt x="59901" y="4970"/>
                  </a:cubicBezTo>
                  <a:cubicBezTo>
                    <a:pt x="59901" y="4970"/>
                    <a:pt x="43248" y="0"/>
                    <a:pt x="260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5" name="Google Shape;3190;p122">
              <a:extLst>
                <a:ext uri="{FF2B5EF4-FFF2-40B4-BE49-F238E27FC236}">
                  <a16:creationId xmlns:a16="http://schemas.microsoft.com/office/drawing/2014/main" id="{80DF869C-47D5-6530-FB91-4200BCD36FA7}"/>
                </a:ext>
              </a:extLst>
            </p:cNvPr>
            <p:cNvSpPr/>
            <p:nvPr/>
          </p:nvSpPr>
          <p:spPr>
            <a:xfrm>
              <a:off x="4623129" y="3163456"/>
              <a:ext cx="1356863" cy="250007"/>
            </a:xfrm>
            <a:custGeom>
              <a:avLst/>
              <a:gdLst/>
              <a:ahLst/>
              <a:cxnLst/>
              <a:rect l="l" t="t" r="r" b="b"/>
              <a:pathLst>
                <a:path w="58197" h="10723" extrusionOk="0">
                  <a:moveTo>
                    <a:pt x="29555" y="0"/>
                  </a:moveTo>
                  <a:cubicBezTo>
                    <a:pt x="6488" y="0"/>
                    <a:pt x="1" y="10722"/>
                    <a:pt x="1" y="10722"/>
                  </a:cubicBezTo>
                  <a:cubicBezTo>
                    <a:pt x="7578" y="3774"/>
                    <a:pt x="18161" y="1662"/>
                    <a:pt x="28228" y="1662"/>
                  </a:cubicBezTo>
                  <a:cubicBezTo>
                    <a:pt x="43833" y="1662"/>
                    <a:pt x="58197" y="6737"/>
                    <a:pt x="58197" y="6737"/>
                  </a:cubicBezTo>
                  <a:lnTo>
                    <a:pt x="58197" y="4281"/>
                  </a:lnTo>
                  <a:cubicBezTo>
                    <a:pt x="46599" y="1170"/>
                    <a:pt x="37172" y="0"/>
                    <a:pt x="29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3191;p122">
              <a:extLst>
                <a:ext uri="{FF2B5EF4-FFF2-40B4-BE49-F238E27FC236}">
                  <a16:creationId xmlns:a16="http://schemas.microsoft.com/office/drawing/2014/main" id="{608CD27A-08E2-DAF2-8279-408B0EFADC16}"/>
                </a:ext>
              </a:extLst>
            </p:cNvPr>
            <p:cNvSpPr/>
            <p:nvPr/>
          </p:nvSpPr>
          <p:spPr>
            <a:xfrm>
              <a:off x="3142442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37436" y="0"/>
                  </a:moveTo>
                  <a:cubicBezTo>
                    <a:pt x="20277" y="0"/>
                    <a:pt x="3635" y="4970"/>
                    <a:pt x="3635" y="4970"/>
                  </a:cubicBezTo>
                  <a:cubicBezTo>
                    <a:pt x="2708" y="6248"/>
                    <a:pt x="1605" y="8729"/>
                    <a:pt x="1129" y="9958"/>
                  </a:cubicBezTo>
                  <a:cubicBezTo>
                    <a:pt x="7583" y="8320"/>
                    <a:pt x="22877" y="4916"/>
                    <a:pt x="38231" y="4916"/>
                  </a:cubicBezTo>
                  <a:cubicBezTo>
                    <a:pt x="39332" y="4916"/>
                    <a:pt x="40432" y="4933"/>
                    <a:pt x="41530" y="4970"/>
                  </a:cubicBezTo>
                  <a:cubicBezTo>
                    <a:pt x="41530" y="4970"/>
                    <a:pt x="14412" y="7602"/>
                    <a:pt x="627" y="11537"/>
                  </a:cubicBezTo>
                  <a:cubicBezTo>
                    <a:pt x="51" y="13642"/>
                    <a:pt x="1" y="15171"/>
                    <a:pt x="1" y="15171"/>
                  </a:cubicBezTo>
                  <a:lnTo>
                    <a:pt x="59776" y="9732"/>
                  </a:lnTo>
                  <a:lnTo>
                    <a:pt x="63510" y="6148"/>
                  </a:lnTo>
                  <a:cubicBezTo>
                    <a:pt x="56445" y="1500"/>
                    <a:pt x="46862" y="0"/>
                    <a:pt x="374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3192;p122">
              <a:extLst>
                <a:ext uri="{FF2B5EF4-FFF2-40B4-BE49-F238E27FC236}">
                  <a16:creationId xmlns:a16="http://schemas.microsoft.com/office/drawing/2014/main" id="{94991441-3D81-8BD4-23E0-8B6B5D39E483}"/>
                </a:ext>
              </a:extLst>
            </p:cNvPr>
            <p:cNvSpPr/>
            <p:nvPr/>
          </p:nvSpPr>
          <p:spPr>
            <a:xfrm>
              <a:off x="3266336" y="3163456"/>
              <a:ext cx="1356840" cy="250007"/>
            </a:xfrm>
            <a:custGeom>
              <a:avLst/>
              <a:gdLst/>
              <a:ahLst/>
              <a:cxnLst/>
              <a:rect l="l" t="t" r="r" b="b"/>
              <a:pathLst>
                <a:path w="58196" h="10723" extrusionOk="0">
                  <a:moveTo>
                    <a:pt x="28642" y="0"/>
                  </a:moveTo>
                  <a:cubicBezTo>
                    <a:pt x="21024" y="0"/>
                    <a:pt x="11598" y="1170"/>
                    <a:pt x="0" y="4281"/>
                  </a:cubicBezTo>
                  <a:lnTo>
                    <a:pt x="0" y="6737"/>
                  </a:lnTo>
                  <a:cubicBezTo>
                    <a:pt x="0" y="6737"/>
                    <a:pt x="14364" y="1662"/>
                    <a:pt x="29969" y="1662"/>
                  </a:cubicBezTo>
                  <a:cubicBezTo>
                    <a:pt x="40036" y="1662"/>
                    <a:pt x="50619" y="3774"/>
                    <a:pt x="58196" y="10722"/>
                  </a:cubicBezTo>
                  <a:cubicBezTo>
                    <a:pt x="58196" y="10722"/>
                    <a:pt x="51709" y="0"/>
                    <a:pt x="28642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3193;p122">
              <a:extLst>
                <a:ext uri="{FF2B5EF4-FFF2-40B4-BE49-F238E27FC236}">
                  <a16:creationId xmlns:a16="http://schemas.microsoft.com/office/drawing/2014/main" id="{046F92E6-94C6-B687-F6DB-A159D9279D35}"/>
                </a:ext>
              </a:extLst>
            </p:cNvPr>
            <p:cNvSpPr/>
            <p:nvPr/>
          </p:nvSpPr>
          <p:spPr>
            <a:xfrm>
              <a:off x="3266336" y="2663521"/>
              <a:ext cx="2713679" cy="749950"/>
            </a:xfrm>
            <a:custGeom>
              <a:avLst/>
              <a:gdLst/>
              <a:ahLst/>
              <a:cxnLst/>
              <a:rect l="l" t="t" r="r" b="b"/>
              <a:pathLst>
                <a:path w="116392" h="32166" extrusionOk="0">
                  <a:moveTo>
                    <a:pt x="38985" y="0"/>
                  </a:moveTo>
                  <a:cubicBezTo>
                    <a:pt x="26331" y="0"/>
                    <a:pt x="15564" y="5473"/>
                    <a:pt x="15564" y="5473"/>
                  </a:cubicBezTo>
                  <a:lnTo>
                    <a:pt x="0" y="25724"/>
                  </a:lnTo>
                  <a:lnTo>
                    <a:pt x="0" y="25724"/>
                  </a:lnTo>
                  <a:cubicBezTo>
                    <a:pt x="11598" y="22613"/>
                    <a:pt x="21024" y="21443"/>
                    <a:pt x="28642" y="21443"/>
                  </a:cubicBezTo>
                  <a:cubicBezTo>
                    <a:pt x="51709" y="21443"/>
                    <a:pt x="58196" y="32165"/>
                    <a:pt x="58196" y="32165"/>
                  </a:cubicBezTo>
                  <a:cubicBezTo>
                    <a:pt x="58196" y="32165"/>
                    <a:pt x="64683" y="21443"/>
                    <a:pt x="87750" y="21443"/>
                  </a:cubicBezTo>
                  <a:cubicBezTo>
                    <a:pt x="95367" y="21443"/>
                    <a:pt x="104794" y="22613"/>
                    <a:pt x="116392" y="25724"/>
                  </a:cubicBezTo>
                  <a:lnTo>
                    <a:pt x="116392" y="25724"/>
                  </a:lnTo>
                  <a:lnTo>
                    <a:pt x="100828" y="5473"/>
                  </a:lnTo>
                  <a:cubicBezTo>
                    <a:pt x="100828" y="5473"/>
                    <a:pt x="90060" y="0"/>
                    <a:pt x="77406" y="0"/>
                  </a:cubicBezTo>
                  <a:cubicBezTo>
                    <a:pt x="71105" y="0"/>
                    <a:pt x="64336" y="1357"/>
                    <a:pt x="58196" y="5423"/>
                  </a:cubicBezTo>
                  <a:cubicBezTo>
                    <a:pt x="52056" y="1357"/>
                    <a:pt x="45287" y="0"/>
                    <a:pt x="38985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3"/>
                </a:solidFill>
              </a:endParaRPr>
            </a:p>
          </p:txBody>
        </p:sp>
        <p:sp>
          <p:nvSpPr>
            <p:cNvPr id="729" name="Google Shape;3194;p122">
              <a:extLst>
                <a:ext uri="{FF2B5EF4-FFF2-40B4-BE49-F238E27FC236}">
                  <a16:creationId xmlns:a16="http://schemas.microsoft.com/office/drawing/2014/main" id="{01B0CD6F-9DBC-021A-F8D4-F6A363090B09}"/>
                </a:ext>
              </a:extLst>
            </p:cNvPr>
            <p:cNvSpPr/>
            <p:nvPr/>
          </p:nvSpPr>
          <p:spPr>
            <a:xfrm>
              <a:off x="4490492" y="3413435"/>
              <a:ext cx="260056" cy="172974"/>
            </a:xfrm>
            <a:custGeom>
              <a:avLst/>
              <a:gdLst/>
              <a:ahLst/>
              <a:cxnLst/>
              <a:rect l="l" t="t" r="r" b="b"/>
              <a:pathLst>
                <a:path w="11154" h="7419" extrusionOk="0">
                  <a:moveTo>
                    <a:pt x="5690" y="0"/>
                  </a:moveTo>
                  <a:lnTo>
                    <a:pt x="1" y="5464"/>
                  </a:lnTo>
                  <a:lnTo>
                    <a:pt x="1605" y="7419"/>
                  </a:lnTo>
                  <a:lnTo>
                    <a:pt x="5690" y="3133"/>
                  </a:lnTo>
                  <a:lnTo>
                    <a:pt x="9449" y="6792"/>
                  </a:lnTo>
                  <a:lnTo>
                    <a:pt x="11154" y="5188"/>
                  </a:lnTo>
                  <a:lnTo>
                    <a:pt x="5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3195;p122">
              <a:extLst>
                <a:ext uri="{FF2B5EF4-FFF2-40B4-BE49-F238E27FC236}">
                  <a16:creationId xmlns:a16="http://schemas.microsoft.com/office/drawing/2014/main" id="{6104A38E-1696-070B-0FDE-5B6564738D8E}"/>
                </a:ext>
              </a:extLst>
            </p:cNvPr>
            <p:cNvSpPr/>
            <p:nvPr/>
          </p:nvSpPr>
          <p:spPr>
            <a:xfrm>
              <a:off x="3266336" y="3309335"/>
              <a:ext cx="1269782" cy="104125"/>
            </a:xfrm>
            <a:custGeom>
              <a:avLst/>
              <a:gdLst/>
              <a:ahLst/>
              <a:cxnLst/>
              <a:rect l="l" t="t" r="r" b="b"/>
              <a:pathLst>
                <a:path w="54462" h="4466" extrusionOk="0">
                  <a:moveTo>
                    <a:pt x="32373" y="1"/>
                  </a:moveTo>
                  <a:cubicBezTo>
                    <a:pt x="30718" y="1"/>
                    <a:pt x="29040" y="44"/>
                    <a:pt x="27369" y="129"/>
                  </a:cubicBezTo>
                  <a:cubicBezTo>
                    <a:pt x="23885" y="330"/>
                    <a:pt x="20451" y="681"/>
                    <a:pt x="17218" y="1132"/>
                  </a:cubicBezTo>
                  <a:cubicBezTo>
                    <a:pt x="13985" y="1558"/>
                    <a:pt x="11003" y="2109"/>
                    <a:pt x="8446" y="2585"/>
                  </a:cubicBezTo>
                  <a:cubicBezTo>
                    <a:pt x="5915" y="3087"/>
                    <a:pt x="3785" y="3563"/>
                    <a:pt x="2306" y="3914"/>
                  </a:cubicBezTo>
                  <a:cubicBezTo>
                    <a:pt x="827" y="4265"/>
                    <a:pt x="0" y="4465"/>
                    <a:pt x="0" y="4465"/>
                  </a:cubicBezTo>
                  <a:cubicBezTo>
                    <a:pt x="0" y="4465"/>
                    <a:pt x="852" y="4290"/>
                    <a:pt x="2331" y="3989"/>
                  </a:cubicBezTo>
                  <a:cubicBezTo>
                    <a:pt x="3083" y="3864"/>
                    <a:pt x="3985" y="3688"/>
                    <a:pt x="5013" y="3488"/>
                  </a:cubicBezTo>
                  <a:cubicBezTo>
                    <a:pt x="6065" y="3287"/>
                    <a:pt x="7218" y="3062"/>
                    <a:pt x="8496" y="2836"/>
                  </a:cubicBezTo>
                  <a:cubicBezTo>
                    <a:pt x="9775" y="2610"/>
                    <a:pt x="11178" y="2385"/>
                    <a:pt x="12632" y="2159"/>
                  </a:cubicBezTo>
                  <a:cubicBezTo>
                    <a:pt x="14110" y="1934"/>
                    <a:pt x="15664" y="1733"/>
                    <a:pt x="17268" y="1508"/>
                  </a:cubicBezTo>
                  <a:cubicBezTo>
                    <a:pt x="20501" y="1107"/>
                    <a:pt x="23935" y="756"/>
                    <a:pt x="27394" y="605"/>
                  </a:cubicBezTo>
                  <a:cubicBezTo>
                    <a:pt x="29282" y="495"/>
                    <a:pt x="31185" y="438"/>
                    <a:pt x="33053" y="438"/>
                  </a:cubicBezTo>
                  <a:cubicBezTo>
                    <a:pt x="34582" y="438"/>
                    <a:pt x="36089" y="476"/>
                    <a:pt x="37544" y="555"/>
                  </a:cubicBezTo>
                  <a:cubicBezTo>
                    <a:pt x="39148" y="655"/>
                    <a:pt x="40702" y="781"/>
                    <a:pt x="42181" y="956"/>
                  </a:cubicBezTo>
                  <a:cubicBezTo>
                    <a:pt x="43659" y="1157"/>
                    <a:pt x="45038" y="1382"/>
                    <a:pt x="46316" y="1658"/>
                  </a:cubicBezTo>
                  <a:cubicBezTo>
                    <a:pt x="46943" y="1783"/>
                    <a:pt x="47544" y="1959"/>
                    <a:pt x="48121" y="2084"/>
                  </a:cubicBezTo>
                  <a:cubicBezTo>
                    <a:pt x="48672" y="2260"/>
                    <a:pt x="49223" y="2385"/>
                    <a:pt x="49725" y="2560"/>
                  </a:cubicBezTo>
                  <a:cubicBezTo>
                    <a:pt x="50727" y="2861"/>
                    <a:pt x="51604" y="3187"/>
                    <a:pt x="52306" y="3488"/>
                  </a:cubicBezTo>
                  <a:cubicBezTo>
                    <a:pt x="52632" y="3638"/>
                    <a:pt x="52958" y="3763"/>
                    <a:pt x="53233" y="3864"/>
                  </a:cubicBezTo>
                  <a:cubicBezTo>
                    <a:pt x="53484" y="3989"/>
                    <a:pt x="53710" y="4114"/>
                    <a:pt x="53885" y="4189"/>
                  </a:cubicBezTo>
                  <a:cubicBezTo>
                    <a:pt x="54261" y="4365"/>
                    <a:pt x="54462" y="4465"/>
                    <a:pt x="54462" y="4465"/>
                  </a:cubicBezTo>
                  <a:cubicBezTo>
                    <a:pt x="54462" y="4465"/>
                    <a:pt x="54261" y="4365"/>
                    <a:pt x="53910" y="4164"/>
                  </a:cubicBezTo>
                  <a:cubicBezTo>
                    <a:pt x="53735" y="4089"/>
                    <a:pt x="53509" y="3964"/>
                    <a:pt x="53259" y="3813"/>
                  </a:cubicBezTo>
                  <a:cubicBezTo>
                    <a:pt x="52983" y="3688"/>
                    <a:pt x="52682" y="3563"/>
                    <a:pt x="52331" y="3387"/>
                  </a:cubicBezTo>
                  <a:cubicBezTo>
                    <a:pt x="51629" y="3087"/>
                    <a:pt x="50777" y="2736"/>
                    <a:pt x="49775" y="2385"/>
                  </a:cubicBezTo>
                  <a:cubicBezTo>
                    <a:pt x="49274" y="2209"/>
                    <a:pt x="48747" y="2059"/>
                    <a:pt x="48171" y="1884"/>
                  </a:cubicBezTo>
                  <a:cubicBezTo>
                    <a:pt x="47594" y="1733"/>
                    <a:pt x="46993" y="1558"/>
                    <a:pt x="46366" y="1407"/>
                  </a:cubicBezTo>
                  <a:cubicBezTo>
                    <a:pt x="45088" y="1107"/>
                    <a:pt x="43710" y="856"/>
                    <a:pt x="42231" y="630"/>
                  </a:cubicBezTo>
                  <a:cubicBezTo>
                    <a:pt x="40752" y="430"/>
                    <a:pt x="39173" y="254"/>
                    <a:pt x="37569" y="154"/>
                  </a:cubicBezTo>
                  <a:cubicBezTo>
                    <a:pt x="35886" y="51"/>
                    <a:pt x="34142" y="1"/>
                    <a:pt x="32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3196;p122">
              <a:extLst>
                <a:ext uri="{FF2B5EF4-FFF2-40B4-BE49-F238E27FC236}">
                  <a16:creationId xmlns:a16="http://schemas.microsoft.com/office/drawing/2014/main" id="{5D9B3EAA-DCFB-9257-3962-B6199156ACC5}"/>
                </a:ext>
              </a:extLst>
            </p:cNvPr>
            <p:cNvSpPr/>
            <p:nvPr/>
          </p:nvSpPr>
          <p:spPr>
            <a:xfrm>
              <a:off x="3468496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24840" y="0"/>
                  </a:moveTo>
                  <a:cubicBezTo>
                    <a:pt x="24283" y="0"/>
                    <a:pt x="23713" y="15"/>
                    <a:pt x="23134" y="29"/>
                  </a:cubicBezTo>
                  <a:cubicBezTo>
                    <a:pt x="22156" y="54"/>
                    <a:pt x="21104" y="54"/>
                    <a:pt x="20051" y="129"/>
                  </a:cubicBezTo>
                  <a:cubicBezTo>
                    <a:pt x="18998" y="179"/>
                    <a:pt x="17946" y="255"/>
                    <a:pt x="16868" y="305"/>
                  </a:cubicBezTo>
                  <a:cubicBezTo>
                    <a:pt x="15815" y="355"/>
                    <a:pt x="14738" y="480"/>
                    <a:pt x="13710" y="605"/>
                  </a:cubicBezTo>
                  <a:cubicBezTo>
                    <a:pt x="12658" y="706"/>
                    <a:pt x="11630" y="806"/>
                    <a:pt x="10627" y="931"/>
                  </a:cubicBezTo>
                  <a:cubicBezTo>
                    <a:pt x="9650" y="1082"/>
                    <a:pt x="8698" y="1207"/>
                    <a:pt x="7770" y="1357"/>
                  </a:cubicBezTo>
                  <a:cubicBezTo>
                    <a:pt x="6868" y="1483"/>
                    <a:pt x="6016" y="1608"/>
                    <a:pt x="5239" y="1758"/>
                  </a:cubicBezTo>
                  <a:cubicBezTo>
                    <a:pt x="3660" y="2059"/>
                    <a:pt x="2357" y="2335"/>
                    <a:pt x="1429" y="2535"/>
                  </a:cubicBezTo>
                  <a:cubicBezTo>
                    <a:pt x="527" y="2736"/>
                    <a:pt x="1" y="2836"/>
                    <a:pt x="1" y="2836"/>
                  </a:cubicBezTo>
                  <a:cubicBezTo>
                    <a:pt x="1" y="2836"/>
                    <a:pt x="527" y="2761"/>
                    <a:pt x="1454" y="2610"/>
                  </a:cubicBezTo>
                  <a:cubicBezTo>
                    <a:pt x="2382" y="2460"/>
                    <a:pt x="3685" y="2285"/>
                    <a:pt x="5264" y="2009"/>
                  </a:cubicBezTo>
                  <a:cubicBezTo>
                    <a:pt x="6843" y="1808"/>
                    <a:pt x="8698" y="1558"/>
                    <a:pt x="10678" y="1307"/>
                  </a:cubicBezTo>
                  <a:cubicBezTo>
                    <a:pt x="11680" y="1232"/>
                    <a:pt x="12708" y="1132"/>
                    <a:pt x="13735" y="1032"/>
                  </a:cubicBezTo>
                  <a:cubicBezTo>
                    <a:pt x="14788" y="931"/>
                    <a:pt x="15840" y="806"/>
                    <a:pt x="16918" y="756"/>
                  </a:cubicBezTo>
                  <a:cubicBezTo>
                    <a:pt x="17971" y="681"/>
                    <a:pt x="19023" y="631"/>
                    <a:pt x="20076" y="555"/>
                  </a:cubicBezTo>
                  <a:cubicBezTo>
                    <a:pt x="21129" y="480"/>
                    <a:pt x="22156" y="480"/>
                    <a:pt x="23159" y="430"/>
                  </a:cubicBezTo>
                  <a:cubicBezTo>
                    <a:pt x="24161" y="405"/>
                    <a:pt x="25114" y="355"/>
                    <a:pt x="26041" y="355"/>
                  </a:cubicBezTo>
                  <a:lnTo>
                    <a:pt x="28597" y="355"/>
                  </a:lnTo>
                  <a:cubicBezTo>
                    <a:pt x="29399" y="380"/>
                    <a:pt x="30126" y="405"/>
                    <a:pt x="30778" y="430"/>
                  </a:cubicBezTo>
                  <a:cubicBezTo>
                    <a:pt x="31104" y="455"/>
                    <a:pt x="31404" y="455"/>
                    <a:pt x="31680" y="480"/>
                  </a:cubicBezTo>
                  <a:cubicBezTo>
                    <a:pt x="31981" y="505"/>
                    <a:pt x="32232" y="530"/>
                    <a:pt x="32457" y="555"/>
                  </a:cubicBezTo>
                  <a:cubicBezTo>
                    <a:pt x="33384" y="656"/>
                    <a:pt x="33911" y="706"/>
                    <a:pt x="33911" y="706"/>
                  </a:cubicBezTo>
                  <a:cubicBezTo>
                    <a:pt x="33911" y="706"/>
                    <a:pt x="33384" y="631"/>
                    <a:pt x="32482" y="480"/>
                  </a:cubicBezTo>
                  <a:cubicBezTo>
                    <a:pt x="32232" y="430"/>
                    <a:pt x="31981" y="380"/>
                    <a:pt x="31705" y="355"/>
                  </a:cubicBezTo>
                  <a:cubicBezTo>
                    <a:pt x="31430" y="330"/>
                    <a:pt x="31129" y="305"/>
                    <a:pt x="30803" y="280"/>
                  </a:cubicBezTo>
                  <a:cubicBezTo>
                    <a:pt x="30151" y="230"/>
                    <a:pt x="29425" y="154"/>
                    <a:pt x="28623" y="104"/>
                  </a:cubicBezTo>
                  <a:cubicBezTo>
                    <a:pt x="27820" y="79"/>
                    <a:pt x="26943" y="54"/>
                    <a:pt x="26041" y="29"/>
                  </a:cubicBezTo>
                  <a:cubicBezTo>
                    <a:pt x="25649" y="8"/>
                    <a:pt x="25248" y="0"/>
                    <a:pt x="24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3197;p122">
              <a:extLst>
                <a:ext uri="{FF2B5EF4-FFF2-40B4-BE49-F238E27FC236}">
                  <a16:creationId xmlns:a16="http://schemas.microsoft.com/office/drawing/2014/main" id="{5F8FDCAF-DC08-E8AE-415F-5D1F065E8D13}"/>
                </a:ext>
              </a:extLst>
            </p:cNvPr>
            <p:cNvSpPr/>
            <p:nvPr/>
          </p:nvSpPr>
          <p:spPr>
            <a:xfrm>
              <a:off x="3277433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37115" y="0"/>
                  </a:moveTo>
                  <a:cubicBezTo>
                    <a:pt x="36736" y="0"/>
                    <a:pt x="36354" y="6"/>
                    <a:pt x="35965" y="19"/>
                  </a:cubicBezTo>
                  <a:cubicBezTo>
                    <a:pt x="35188" y="44"/>
                    <a:pt x="34386" y="44"/>
                    <a:pt x="33584" y="69"/>
                  </a:cubicBezTo>
                  <a:cubicBezTo>
                    <a:pt x="33183" y="94"/>
                    <a:pt x="32782" y="94"/>
                    <a:pt x="32381" y="119"/>
                  </a:cubicBezTo>
                  <a:cubicBezTo>
                    <a:pt x="31955" y="144"/>
                    <a:pt x="31554" y="169"/>
                    <a:pt x="31153" y="194"/>
                  </a:cubicBezTo>
                  <a:cubicBezTo>
                    <a:pt x="29524" y="295"/>
                    <a:pt x="27845" y="370"/>
                    <a:pt x="26191" y="545"/>
                  </a:cubicBezTo>
                  <a:cubicBezTo>
                    <a:pt x="25364" y="620"/>
                    <a:pt x="24537" y="696"/>
                    <a:pt x="23710" y="771"/>
                  </a:cubicBezTo>
                  <a:cubicBezTo>
                    <a:pt x="22883" y="846"/>
                    <a:pt x="22081" y="971"/>
                    <a:pt x="21254" y="1072"/>
                  </a:cubicBezTo>
                  <a:cubicBezTo>
                    <a:pt x="19624" y="1272"/>
                    <a:pt x="18045" y="1473"/>
                    <a:pt x="16492" y="1723"/>
                  </a:cubicBezTo>
                  <a:cubicBezTo>
                    <a:pt x="14963" y="1974"/>
                    <a:pt x="13459" y="2199"/>
                    <a:pt x="12055" y="2450"/>
                  </a:cubicBezTo>
                  <a:cubicBezTo>
                    <a:pt x="10652" y="2701"/>
                    <a:pt x="9324" y="2976"/>
                    <a:pt x="8096" y="3202"/>
                  </a:cubicBezTo>
                  <a:cubicBezTo>
                    <a:pt x="7494" y="3327"/>
                    <a:pt x="6893" y="3428"/>
                    <a:pt x="6341" y="3553"/>
                  </a:cubicBezTo>
                  <a:cubicBezTo>
                    <a:pt x="5790" y="3678"/>
                    <a:pt x="5263" y="3778"/>
                    <a:pt x="4762" y="3904"/>
                  </a:cubicBezTo>
                  <a:cubicBezTo>
                    <a:pt x="3785" y="4129"/>
                    <a:pt x="2933" y="4330"/>
                    <a:pt x="2206" y="4480"/>
                  </a:cubicBezTo>
                  <a:cubicBezTo>
                    <a:pt x="802" y="4806"/>
                    <a:pt x="0" y="5006"/>
                    <a:pt x="0" y="5006"/>
                  </a:cubicBezTo>
                  <a:cubicBezTo>
                    <a:pt x="0" y="5006"/>
                    <a:pt x="802" y="4856"/>
                    <a:pt x="2231" y="4580"/>
                  </a:cubicBezTo>
                  <a:cubicBezTo>
                    <a:pt x="2958" y="4430"/>
                    <a:pt x="3810" y="4255"/>
                    <a:pt x="4812" y="4079"/>
                  </a:cubicBezTo>
                  <a:cubicBezTo>
                    <a:pt x="5314" y="3979"/>
                    <a:pt x="5840" y="3879"/>
                    <a:pt x="6391" y="3753"/>
                  </a:cubicBezTo>
                  <a:cubicBezTo>
                    <a:pt x="6943" y="3653"/>
                    <a:pt x="7544" y="3553"/>
                    <a:pt x="8146" y="3453"/>
                  </a:cubicBezTo>
                  <a:cubicBezTo>
                    <a:pt x="9374" y="3252"/>
                    <a:pt x="10702" y="3027"/>
                    <a:pt x="12106" y="2776"/>
                  </a:cubicBezTo>
                  <a:cubicBezTo>
                    <a:pt x="13534" y="2550"/>
                    <a:pt x="15013" y="2350"/>
                    <a:pt x="16567" y="2124"/>
                  </a:cubicBezTo>
                  <a:cubicBezTo>
                    <a:pt x="18096" y="1874"/>
                    <a:pt x="19700" y="1698"/>
                    <a:pt x="21304" y="1498"/>
                  </a:cubicBezTo>
                  <a:cubicBezTo>
                    <a:pt x="22131" y="1397"/>
                    <a:pt x="22933" y="1297"/>
                    <a:pt x="23760" y="1222"/>
                  </a:cubicBezTo>
                  <a:cubicBezTo>
                    <a:pt x="24587" y="1147"/>
                    <a:pt x="25414" y="1072"/>
                    <a:pt x="26241" y="996"/>
                  </a:cubicBezTo>
                  <a:cubicBezTo>
                    <a:pt x="27895" y="821"/>
                    <a:pt x="29549" y="721"/>
                    <a:pt x="31178" y="620"/>
                  </a:cubicBezTo>
                  <a:cubicBezTo>
                    <a:pt x="31579" y="595"/>
                    <a:pt x="31980" y="570"/>
                    <a:pt x="32381" y="545"/>
                  </a:cubicBezTo>
                  <a:cubicBezTo>
                    <a:pt x="32807" y="520"/>
                    <a:pt x="33208" y="495"/>
                    <a:pt x="33609" y="495"/>
                  </a:cubicBezTo>
                  <a:cubicBezTo>
                    <a:pt x="34386" y="470"/>
                    <a:pt x="35188" y="445"/>
                    <a:pt x="35965" y="420"/>
                  </a:cubicBezTo>
                  <a:cubicBezTo>
                    <a:pt x="36742" y="395"/>
                    <a:pt x="37494" y="395"/>
                    <a:pt x="38246" y="395"/>
                  </a:cubicBezTo>
                  <a:cubicBezTo>
                    <a:pt x="38747" y="395"/>
                    <a:pt x="39237" y="373"/>
                    <a:pt x="39724" y="373"/>
                  </a:cubicBezTo>
                  <a:cubicBezTo>
                    <a:pt x="39967" y="373"/>
                    <a:pt x="40209" y="378"/>
                    <a:pt x="40452" y="395"/>
                  </a:cubicBezTo>
                  <a:cubicBezTo>
                    <a:pt x="41153" y="395"/>
                    <a:pt x="41855" y="420"/>
                    <a:pt x="42532" y="420"/>
                  </a:cubicBezTo>
                  <a:cubicBezTo>
                    <a:pt x="43183" y="445"/>
                    <a:pt x="43835" y="495"/>
                    <a:pt x="44462" y="520"/>
                  </a:cubicBezTo>
                  <a:cubicBezTo>
                    <a:pt x="45088" y="545"/>
                    <a:pt x="45690" y="570"/>
                    <a:pt x="46241" y="620"/>
                  </a:cubicBezTo>
                  <a:cubicBezTo>
                    <a:pt x="46818" y="671"/>
                    <a:pt x="47344" y="721"/>
                    <a:pt x="47845" y="771"/>
                  </a:cubicBezTo>
                  <a:cubicBezTo>
                    <a:pt x="48848" y="871"/>
                    <a:pt x="49725" y="971"/>
                    <a:pt x="50452" y="1072"/>
                  </a:cubicBezTo>
                  <a:cubicBezTo>
                    <a:pt x="51178" y="1172"/>
                    <a:pt x="51730" y="1272"/>
                    <a:pt x="52106" y="1347"/>
                  </a:cubicBezTo>
                  <a:cubicBezTo>
                    <a:pt x="52507" y="1422"/>
                    <a:pt x="52707" y="1473"/>
                    <a:pt x="52707" y="1473"/>
                  </a:cubicBezTo>
                  <a:cubicBezTo>
                    <a:pt x="52707" y="1473"/>
                    <a:pt x="52507" y="1422"/>
                    <a:pt x="52131" y="1322"/>
                  </a:cubicBezTo>
                  <a:cubicBezTo>
                    <a:pt x="51730" y="1247"/>
                    <a:pt x="51178" y="1097"/>
                    <a:pt x="50477" y="996"/>
                  </a:cubicBezTo>
                  <a:cubicBezTo>
                    <a:pt x="49750" y="846"/>
                    <a:pt x="48873" y="721"/>
                    <a:pt x="47870" y="595"/>
                  </a:cubicBezTo>
                  <a:cubicBezTo>
                    <a:pt x="46868" y="470"/>
                    <a:pt x="45715" y="320"/>
                    <a:pt x="44487" y="270"/>
                  </a:cubicBezTo>
                  <a:cubicBezTo>
                    <a:pt x="43860" y="219"/>
                    <a:pt x="43209" y="169"/>
                    <a:pt x="42532" y="119"/>
                  </a:cubicBezTo>
                  <a:cubicBezTo>
                    <a:pt x="41855" y="94"/>
                    <a:pt x="41178" y="69"/>
                    <a:pt x="40452" y="44"/>
                  </a:cubicBezTo>
                  <a:cubicBezTo>
                    <a:pt x="39750" y="19"/>
                    <a:pt x="38998" y="19"/>
                    <a:pt x="38246" y="19"/>
                  </a:cubicBezTo>
                  <a:cubicBezTo>
                    <a:pt x="37870" y="6"/>
                    <a:pt x="37494" y="0"/>
                    <a:pt x="37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3198;p122">
              <a:extLst>
                <a:ext uri="{FF2B5EF4-FFF2-40B4-BE49-F238E27FC236}">
                  <a16:creationId xmlns:a16="http://schemas.microsoft.com/office/drawing/2014/main" id="{1AF425E6-B436-636C-78A1-4F471BF86C7D}"/>
                </a:ext>
              </a:extLst>
            </p:cNvPr>
            <p:cNvSpPr/>
            <p:nvPr/>
          </p:nvSpPr>
          <p:spPr>
            <a:xfrm>
              <a:off x="3412984" y="3478343"/>
              <a:ext cx="894643" cy="87035"/>
            </a:xfrm>
            <a:custGeom>
              <a:avLst/>
              <a:gdLst/>
              <a:ahLst/>
              <a:cxnLst/>
              <a:rect l="l" t="t" r="r" b="b"/>
              <a:pathLst>
                <a:path w="38372" h="3733" extrusionOk="0">
                  <a:moveTo>
                    <a:pt x="38237" y="134"/>
                  </a:moveTo>
                  <a:cubicBezTo>
                    <a:pt x="38326" y="143"/>
                    <a:pt x="38372" y="148"/>
                    <a:pt x="38372" y="148"/>
                  </a:cubicBezTo>
                  <a:cubicBezTo>
                    <a:pt x="38372" y="148"/>
                    <a:pt x="38326" y="141"/>
                    <a:pt x="38237" y="134"/>
                  </a:cubicBezTo>
                  <a:close/>
                  <a:moveTo>
                    <a:pt x="33209" y="1"/>
                  </a:moveTo>
                  <a:cubicBezTo>
                    <a:pt x="32925" y="1"/>
                    <a:pt x="32633" y="6"/>
                    <a:pt x="32332" y="23"/>
                  </a:cubicBezTo>
                  <a:cubicBezTo>
                    <a:pt x="31430" y="48"/>
                    <a:pt x="30452" y="73"/>
                    <a:pt x="29425" y="98"/>
                  </a:cubicBezTo>
                  <a:cubicBezTo>
                    <a:pt x="28372" y="148"/>
                    <a:pt x="27294" y="224"/>
                    <a:pt x="26166" y="299"/>
                  </a:cubicBezTo>
                  <a:cubicBezTo>
                    <a:pt x="25039" y="374"/>
                    <a:pt x="23861" y="424"/>
                    <a:pt x="22683" y="549"/>
                  </a:cubicBezTo>
                  <a:cubicBezTo>
                    <a:pt x="21505" y="650"/>
                    <a:pt x="20302" y="775"/>
                    <a:pt x="19099" y="875"/>
                  </a:cubicBezTo>
                  <a:cubicBezTo>
                    <a:pt x="17896" y="1001"/>
                    <a:pt x="16693" y="1126"/>
                    <a:pt x="15515" y="1301"/>
                  </a:cubicBezTo>
                  <a:cubicBezTo>
                    <a:pt x="14337" y="1452"/>
                    <a:pt x="13184" y="1602"/>
                    <a:pt x="12056" y="1752"/>
                  </a:cubicBezTo>
                  <a:cubicBezTo>
                    <a:pt x="10928" y="1903"/>
                    <a:pt x="9851" y="2053"/>
                    <a:pt x="8823" y="2204"/>
                  </a:cubicBezTo>
                  <a:cubicBezTo>
                    <a:pt x="7795" y="2379"/>
                    <a:pt x="6843" y="2529"/>
                    <a:pt x="5941" y="2680"/>
                  </a:cubicBezTo>
                  <a:cubicBezTo>
                    <a:pt x="4161" y="3006"/>
                    <a:pt x="2683" y="3256"/>
                    <a:pt x="1630" y="3432"/>
                  </a:cubicBezTo>
                  <a:cubicBezTo>
                    <a:pt x="602" y="3632"/>
                    <a:pt x="1" y="3732"/>
                    <a:pt x="1" y="3732"/>
                  </a:cubicBezTo>
                  <a:cubicBezTo>
                    <a:pt x="1" y="3732"/>
                    <a:pt x="602" y="3657"/>
                    <a:pt x="1655" y="3532"/>
                  </a:cubicBezTo>
                  <a:cubicBezTo>
                    <a:pt x="2708" y="3381"/>
                    <a:pt x="4186" y="3181"/>
                    <a:pt x="5991" y="2955"/>
                  </a:cubicBezTo>
                  <a:cubicBezTo>
                    <a:pt x="6868" y="2805"/>
                    <a:pt x="7845" y="2680"/>
                    <a:pt x="8873" y="2529"/>
                  </a:cubicBezTo>
                  <a:cubicBezTo>
                    <a:pt x="9901" y="2404"/>
                    <a:pt x="10978" y="2279"/>
                    <a:pt x="12106" y="2153"/>
                  </a:cubicBezTo>
                  <a:cubicBezTo>
                    <a:pt x="13234" y="2003"/>
                    <a:pt x="14387" y="1878"/>
                    <a:pt x="15565" y="1727"/>
                  </a:cubicBezTo>
                  <a:cubicBezTo>
                    <a:pt x="16743" y="1552"/>
                    <a:pt x="17946" y="1452"/>
                    <a:pt x="19149" y="1351"/>
                  </a:cubicBezTo>
                  <a:cubicBezTo>
                    <a:pt x="20327" y="1226"/>
                    <a:pt x="21530" y="1101"/>
                    <a:pt x="22708" y="975"/>
                  </a:cubicBezTo>
                  <a:cubicBezTo>
                    <a:pt x="23886" y="850"/>
                    <a:pt x="25064" y="775"/>
                    <a:pt x="26191" y="700"/>
                  </a:cubicBezTo>
                  <a:cubicBezTo>
                    <a:pt x="27319" y="625"/>
                    <a:pt x="28397" y="499"/>
                    <a:pt x="29425" y="449"/>
                  </a:cubicBezTo>
                  <a:cubicBezTo>
                    <a:pt x="30477" y="374"/>
                    <a:pt x="31455" y="324"/>
                    <a:pt x="32357" y="274"/>
                  </a:cubicBezTo>
                  <a:cubicBezTo>
                    <a:pt x="33259" y="224"/>
                    <a:pt x="34086" y="224"/>
                    <a:pt x="34813" y="173"/>
                  </a:cubicBezTo>
                  <a:cubicBezTo>
                    <a:pt x="35540" y="148"/>
                    <a:pt x="36192" y="148"/>
                    <a:pt x="36718" y="148"/>
                  </a:cubicBezTo>
                  <a:cubicBezTo>
                    <a:pt x="37244" y="123"/>
                    <a:pt x="37645" y="123"/>
                    <a:pt x="37946" y="123"/>
                  </a:cubicBezTo>
                  <a:cubicBezTo>
                    <a:pt x="38068" y="123"/>
                    <a:pt x="38166" y="128"/>
                    <a:pt x="38237" y="134"/>
                  </a:cubicBezTo>
                  <a:lnTo>
                    <a:pt x="38237" y="134"/>
                  </a:lnTo>
                  <a:cubicBezTo>
                    <a:pt x="38005" y="111"/>
                    <a:pt x="37479" y="66"/>
                    <a:pt x="36718" y="48"/>
                  </a:cubicBezTo>
                  <a:cubicBezTo>
                    <a:pt x="36192" y="23"/>
                    <a:pt x="35540" y="23"/>
                    <a:pt x="34813" y="23"/>
                  </a:cubicBezTo>
                  <a:cubicBezTo>
                    <a:pt x="34312" y="23"/>
                    <a:pt x="33777" y="1"/>
                    <a:pt x="332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3199;p122">
              <a:extLst>
                <a:ext uri="{FF2B5EF4-FFF2-40B4-BE49-F238E27FC236}">
                  <a16:creationId xmlns:a16="http://schemas.microsoft.com/office/drawing/2014/main" id="{08CC6298-E786-5C8B-7688-8AD42D2AB8F5}"/>
                </a:ext>
              </a:extLst>
            </p:cNvPr>
            <p:cNvSpPr/>
            <p:nvPr/>
          </p:nvSpPr>
          <p:spPr>
            <a:xfrm>
              <a:off x="4710792" y="3309335"/>
              <a:ext cx="1269199" cy="104125"/>
            </a:xfrm>
            <a:custGeom>
              <a:avLst/>
              <a:gdLst/>
              <a:ahLst/>
              <a:cxnLst/>
              <a:rect l="l" t="t" r="r" b="b"/>
              <a:pathLst>
                <a:path w="54437" h="4466" extrusionOk="0">
                  <a:moveTo>
                    <a:pt x="22079" y="1"/>
                  </a:moveTo>
                  <a:cubicBezTo>
                    <a:pt x="20313" y="1"/>
                    <a:pt x="18576" y="51"/>
                    <a:pt x="16893" y="154"/>
                  </a:cubicBezTo>
                  <a:cubicBezTo>
                    <a:pt x="15264" y="254"/>
                    <a:pt x="13685" y="430"/>
                    <a:pt x="12206" y="630"/>
                  </a:cubicBezTo>
                  <a:cubicBezTo>
                    <a:pt x="10752" y="856"/>
                    <a:pt x="9349" y="1107"/>
                    <a:pt x="8071" y="1407"/>
                  </a:cubicBezTo>
                  <a:cubicBezTo>
                    <a:pt x="7444" y="1558"/>
                    <a:pt x="6842" y="1733"/>
                    <a:pt x="6266" y="1884"/>
                  </a:cubicBezTo>
                  <a:cubicBezTo>
                    <a:pt x="5715" y="2059"/>
                    <a:pt x="5163" y="2209"/>
                    <a:pt x="4662" y="2385"/>
                  </a:cubicBezTo>
                  <a:cubicBezTo>
                    <a:pt x="3659" y="2736"/>
                    <a:pt x="2807" y="3087"/>
                    <a:pt x="2106" y="3387"/>
                  </a:cubicBezTo>
                  <a:cubicBezTo>
                    <a:pt x="1780" y="3563"/>
                    <a:pt x="1454" y="3688"/>
                    <a:pt x="1203" y="3813"/>
                  </a:cubicBezTo>
                  <a:cubicBezTo>
                    <a:pt x="928" y="3964"/>
                    <a:pt x="727" y="4089"/>
                    <a:pt x="527" y="4164"/>
                  </a:cubicBezTo>
                  <a:cubicBezTo>
                    <a:pt x="176" y="4365"/>
                    <a:pt x="0" y="4465"/>
                    <a:pt x="0" y="4465"/>
                  </a:cubicBezTo>
                  <a:cubicBezTo>
                    <a:pt x="0" y="4465"/>
                    <a:pt x="176" y="4365"/>
                    <a:pt x="552" y="4189"/>
                  </a:cubicBezTo>
                  <a:cubicBezTo>
                    <a:pt x="727" y="4114"/>
                    <a:pt x="953" y="3989"/>
                    <a:pt x="1228" y="3864"/>
                  </a:cubicBezTo>
                  <a:cubicBezTo>
                    <a:pt x="1504" y="3763"/>
                    <a:pt x="1805" y="3638"/>
                    <a:pt x="2156" y="3488"/>
                  </a:cubicBezTo>
                  <a:cubicBezTo>
                    <a:pt x="2857" y="3187"/>
                    <a:pt x="3710" y="2861"/>
                    <a:pt x="4712" y="2560"/>
                  </a:cubicBezTo>
                  <a:cubicBezTo>
                    <a:pt x="5213" y="2385"/>
                    <a:pt x="5765" y="2260"/>
                    <a:pt x="6341" y="2084"/>
                  </a:cubicBezTo>
                  <a:cubicBezTo>
                    <a:pt x="6918" y="1959"/>
                    <a:pt x="7494" y="1783"/>
                    <a:pt x="8146" y="1658"/>
                  </a:cubicBezTo>
                  <a:cubicBezTo>
                    <a:pt x="9399" y="1382"/>
                    <a:pt x="10802" y="1157"/>
                    <a:pt x="12256" y="956"/>
                  </a:cubicBezTo>
                  <a:cubicBezTo>
                    <a:pt x="13735" y="781"/>
                    <a:pt x="15289" y="655"/>
                    <a:pt x="16918" y="555"/>
                  </a:cubicBezTo>
                  <a:cubicBezTo>
                    <a:pt x="18373" y="476"/>
                    <a:pt x="19874" y="438"/>
                    <a:pt x="21401" y="438"/>
                  </a:cubicBezTo>
                  <a:cubicBezTo>
                    <a:pt x="23265" y="438"/>
                    <a:pt x="25166" y="495"/>
                    <a:pt x="27068" y="605"/>
                  </a:cubicBezTo>
                  <a:cubicBezTo>
                    <a:pt x="30502" y="756"/>
                    <a:pt x="33960" y="1107"/>
                    <a:pt x="37168" y="1508"/>
                  </a:cubicBezTo>
                  <a:cubicBezTo>
                    <a:pt x="38772" y="1733"/>
                    <a:pt x="40326" y="1934"/>
                    <a:pt x="41805" y="2159"/>
                  </a:cubicBezTo>
                  <a:cubicBezTo>
                    <a:pt x="43284" y="2385"/>
                    <a:pt x="44662" y="2610"/>
                    <a:pt x="45940" y="2836"/>
                  </a:cubicBezTo>
                  <a:cubicBezTo>
                    <a:pt x="47219" y="3062"/>
                    <a:pt x="48397" y="3287"/>
                    <a:pt x="49424" y="3488"/>
                  </a:cubicBezTo>
                  <a:cubicBezTo>
                    <a:pt x="50477" y="3688"/>
                    <a:pt x="51379" y="3864"/>
                    <a:pt x="52106" y="3989"/>
                  </a:cubicBezTo>
                  <a:cubicBezTo>
                    <a:pt x="53610" y="4290"/>
                    <a:pt x="54437" y="4465"/>
                    <a:pt x="54437" y="4465"/>
                  </a:cubicBezTo>
                  <a:cubicBezTo>
                    <a:pt x="54437" y="4465"/>
                    <a:pt x="53610" y="4265"/>
                    <a:pt x="52131" y="3914"/>
                  </a:cubicBezTo>
                  <a:cubicBezTo>
                    <a:pt x="50652" y="3563"/>
                    <a:pt x="48547" y="3087"/>
                    <a:pt x="45991" y="2585"/>
                  </a:cubicBezTo>
                  <a:cubicBezTo>
                    <a:pt x="43434" y="2109"/>
                    <a:pt x="40452" y="1558"/>
                    <a:pt x="37219" y="1132"/>
                  </a:cubicBezTo>
                  <a:cubicBezTo>
                    <a:pt x="34011" y="681"/>
                    <a:pt x="30552" y="330"/>
                    <a:pt x="27093" y="129"/>
                  </a:cubicBezTo>
                  <a:cubicBezTo>
                    <a:pt x="25409" y="44"/>
                    <a:pt x="23732" y="1"/>
                    <a:pt x="22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3200;p122">
              <a:extLst>
                <a:ext uri="{FF2B5EF4-FFF2-40B4-BE49-F238E27FC236}">
                  <a16:creationId xmlns:a16="http://schemas.microsoft.com/office/drawing/2014/main" id="{C730AFF3-E3C5-A279-B930-757D16552822}"/>
                </a:ext>
              </a:extLst>
            </p:cNvPr>
            <p:cNvSpPr/>
            <p:nvPr/>
          </p:nvSpPr>
          <p:spPr>
            <a:xfrm>
              <a:off x="4987163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9076" y="0"/>
                  </a:moveTo>
                  <a:cubicBezTo>
                    <a:pt x="8672" y="0"/>
                    <a:pt x="8277" y="8"/>
                    <a:pt x="7896" y="29"/>
                  </a:cubicBezTo>
                  <a:cubicBezTo>
                    <a:pt x="6968" y="54"/>
                    <a:pt x="6116" y="79"/>
                    <a:pt x="5314" y="104"/>
                  </a:cubicBezTo>
                  <a:cubicBezTo>
                    <a:pt x="4512" y="154"/>
                    <a:pt x="3760" y="230"/>
                    <a:pt x="3109" y="280"/>
                  </a:cubicBezTo>
                  <a:cubicBezTo>
                    <a:pt x="2808" y="305"/>
                    <a:pt x="2482" y="330"/>
                    <a:pt x="2207" y="355"/>
                  </a:cubicBezTo>
                  <a:cubicBezTo>
                    <a:pt x="1931" y="380"/>
                    <a:pt x="1680" y="430"/>
                    <a:pt x="1455" y="480"/>
                  </a:cubicBezTo>
                  <a:cubicBezTo>
                    <a:pt x="527" y="631"/>
                    <a:pt x="1" y="706"/>
                    <a:pt x="1" y="706"/>
                  </a:cubicBezTo>
                  <a:cubicBezTo>
                    <a:pt x="1" y="706"/>
                    <a:pt x="527" y="656"/>
                    <a:pt x="1455" y="555"/>
                  </a:cubicBezTo>
                  <a:cubicBezTo>
                    <a:pt x="1705" y="530"/>
                    <a:pt x="1956" y="505"/>
                    <a:pt x="2232" y="480"/>
                  </a:cubicBezTo>
                  <a:cubicBezTo>
                    <a:pt x="2507" y="455"/>
                    <a:pt x="2808" y="455"/>
                    <a:pt x="3134" y="430"/>
                  </a:cubicBezTo>
                  <a:cubicBezTo>
                    <a:pt x="3785" y="405"/>
                    <a:pt x="4512" y="380"/>
                    <a:pt x="5314" y="355"/>
                  </a:cubicBezTo>
                  <a:lnTo>
                    <a:pt x="7896" y="355"/>
                  </a:lnTo>
                  <a:cubicBezTo>
                    <a:pt x="8798" y="355"/>
                    <a:pt x="9775" y="405"/>
                    <a:pt x="10778" y="430"/>
                  </a:cubicBezTo>
                  <a:cubicBezTo>
                    <a:pt x="11755" y="480"/>
                    <a:pt x="12808" y="480"/>
                    <a:pt x="13836" y="555"/>
                  </a:cubicBezTo>
                  <a:cubicBezTo>
                    <a:pt x="14888" y="631"/>
                    <a:pt x="15941" y="681"/>
                    <a:pt x="17019" y="756"/>
                  </a:cubicBezTo>
                  <a:cubicBezTo>
                    <a:pt x="18071" y="806"/>
                    <a:pt x="19124" y="931"/>
                    <a:pt x="20177" y="1032"/>
                  </a:cubicBezTo>
                  <a:cubicBezTo>
                    <a:pt x="21229" y="1132"/>
                    <a:pt x="22257" y="1232"/>
                    <a:pt x="23234" y="1307"/>
                  </a:cubicBezTo>
                  <a:cubicBezTo>
                    <a:pt x="25214" y="1558"/>
                    <a:pt x="27069" y="1808"/>
                    <a:pt x="28648" y="2009"/>
                  </a:cubicBezTo>
                  <a:cubicBezTo>
                    <a:pt x="30227" y="2285"/>
                    <a:pt x="31555" y="2460"/>
                    <a:pt x="32457" y="2610"/>
                  </a:cubicBezTo>
                  <a:cubicBezTo>
                    <a:pt x="33385" y="2761"/>
                    <a:pt x="33911" y="2836"/>
                    <a:pt x="33911" y="2836"/>
                  </a:cubicBezTo>
                  <a:cubicBezTo>
                    <a:pt x="33911" y="2836"/>
                    <a:pt x="33385" y="2736"/>
                    <a:pt x="32482" y="2535"/>
                  </a:cubicBezTo>
                  <a:cubicBezTo>
                    <a:pt x="31580" y="2335"/>
                    <a:pt x="30277" y="2059"/>
                    <a:pt x="28698" y="1758"/>
                  </a:cubicBezTo>
                  <a:cubicBezTo>
                    <a:pt x="27896" y="1608"/>
                    <a:pt x="27044" y="1483"/>
                    <a:pt x="26141" y="1357"/>
                  </a:cubicBezTo>
                  <a:cubicBezTo>
                    <a:pt x="25239" y="1207"/>
                    <a:pt x="24287" y="1082"/>
                    <a:pt x="23284" y="931"/>
                  </a:cubicBezTo>
                  <a:cubicBezTo>
                    <a:pt x="22282" y="806"/>
                    <a:pt x="21254" y="706"/>
                    <a:pt x="20227" y="605"/>
                  </a:cubicBezTo>
                  <a:cubicBezTo>
                    <a:pt x="19174" y="480"/>
                    <a:pt x="18121" y="355"/>
                    <a:pt x="17044" y="305"/>
                  </a:cubicBezTo>
                  <a:cubicBezTo>
                    <a:pt x="15966" y="255"/>
                    <a:pt x="14913" y="179"/>
                    <a:pt x="13861" y="129"/>
                  </a:cubicBezTo>
                  <a:cubicBezTo>
                    <a:pt x="12808" y="54"/>
                    <a:pt x="11781" y="54"/>
                    <a:pt x="10778" y="29"/>
                  </a:cubicBezTo>
                  <a:cubicBezTo>
                    <a:pt x="10199" y="15"/>
                    <a:pt x="9629" y="0"/>
                    <a:pt x="9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3201;p122">
              <a:extLst>
                <a:ext uri="{FF2B5EF4-FFF2-40B4-BE49-F238E27FC236}">
                  <a16:creationId xmlns:a16="http://schemas.microsoft.com/office/drawing/2014/main" id="{3B3DB3F3-5019-D6AC-6D8E-8739EDEC5794}"/>
                </a:ext>
              </a:extLst>
            </p:cNvPr>
            <p:cNvSpPr/>
            <p:nvPr/>
          </p:nvSpPr>
          <p:spPr>
            <a:xfrm>
              <a:off x="4740588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15580" y="0"/>
                  </a:moveTo>
                  <a:cubicBezTo>
                    <a:pt x="15195" y="0"/>
                    <a:pt x="14813" y="6"/>
                    <a:pt x="14437" y="19"/>
                  </a:cubicBezTo>
                  <a:cubicBezTo>
                    <a:pt x="13685" y="19"/>
                    <a:pt x="12958" y="19"/>
                    <a:pt x="12231" y="44"/>
                  </a:cubicBezTo>
                  <a:cubicBezTo>
                    <a:pt x="11529" y="69"/>
                    <a:pt x="10828" y="94"/>
                    <a:pt x="10151" y="119"/>
                  </a:cubicBezTo>
                  <a:cubicBezTo>
                    <a:pt x="9474" y="169"/>
                    <a:pt x="8823" y="219"/>
                    <a:pt x="8221" y="270"/>
                  </a:cubicBezTo>
                  <a:cubicBezTo>
                    <a:pt x="6968" y="320"/>
                    <a:pt x="5840" y="470"/>
                    <a:pt x="4813" y="595"/>
                  </a:cubicBezTo>
                  <a:cubicBezTo>
                    <a:pt x="3810" y="721"/>
                    <a:pt x="2933" y="846"/>
                    <a:pt x="2231" y="996"/>
                  </a:cubicBezTo>
                  <a:cubicBezTo>
                    <a:pt x="1504" y="1097"/>
                    <a:pt x="953" y="1247"/>
                    <a:pt x="577" y="1322"/>
                  </a:cubicBezTo>
                  <a:cubicBezTo>
                    <a:pt x="201" y="1422"/>
                    <a:pt x="0" y="1473"/>
                    <a:pt x="0" y="1473"/>
                  </a:cubicBezTo>
                  <a:cubicBezTo>
                    <a:pt x="0" y="1473"/>
                    <a:pt x="201" y="1422"/>
                    <a:pt x="577" y="1347"/>
                  </a:cubicBezTo>
                  <a:cubicBezTo>
                    <a:pt x="953" y="1272"/>
                    <a:pt x="1529" y="1172"/>
                    <a:pt x="2231" y="1072"/>
                  </a:cubicBezTo>
                  <a:cubicBezTo>
                    <a:pt x="2958" y="971"/>
                    <a:pt x="3835" y="871"/>
                    <a:pt x="4838" y="771"/>
                  </a:cubicBezTo>
                  <a:cubicBezTo>
                    <a:pt x="5339" y="721"/>
                    <a:pt x="5890" y="671"/>
                    <a:pt x="6442" y="620"/>
                  </a:cubicBezTo>
                  <a:cubicBezTo>
                    <a:pt x="7018" y="570"/>
                    <a:pt x="7595" y="545"/>
                    <a:pt x="8221" y="520"/>
                  </a:cubicBezTo>
                  <a:cubicBezTo>
                    <a:pt x="8848" y="495"/>
                    <a:pt x="9499" y="445"/>
                    <a:pt x="10176" y="420"/>
                  </a:cubicBezTo>
                  <a:cubicBezTo>
                    <a:pt x="10828" y="420"/>
                    <a:pt x="11529" y="395"/>
                    <a:pt x="12256" y="395"/>
                  </a:cubicBezTo>
                  <a:cubicBezTo>
                    <a:pt x="12490" y="378"/>
                    <a:pt x="12727" y="373"/>
                    <a:pt x="12966" y="373"/>
                  </a:cubicBezTo>
                  <a:cubicBezTo>
                    <a:pt x="13445" y="373"/>
                    <a:pt x="13935" y="395"/>
                    <a:pt x="14437" y="395"/>
                  </a:cubicBezTo>
                  <a:cubicBezTo>
                    <a:pt x="15189" y="395"/>
                    <a:pt x="15940" y="395"/>
                    <a:pt x="16717" y="420"/>
                  </a:cubicBezTo>
                  <a:cubicBezTo>
                    <a:pt x="17494" y="445"/>
                    <a:pt x="18296" y="470"/>
                    <a:pt x="19098" y="495"/>
                  </a:cubicBezTo>
                  <a:cubicBezTo>
                    <a:pt x="19499" y="495"/>
                    <a:pt x="19900" y="520"/>
                    <a:pt x="20301" y="545"/>
                  </a:cubicBezTo>
                  <a:cubicBezTo>
                    <a:pt x="20702" y="570"/>
                    <a:pt x="21103" y="595"/>
                    <a:pt x="21529" y="620"/>
                  </a:cubicBezTo>
                  <a:cubicBezTo>
                    <a:pt x="23159" y="721"/>
                    <a:pt x="24813" y="821"/>
                    <a:pt x="26467" y="996"/>
                  </a:cubicBezTo>
                  <a:cubicBezTo>
                    <a:pt x="27269" y="1072"/>
                    <a:pt x="28096" y="1147"/>
                    <a:pt x="28923" y="1222"/>
                  </a:cubicBezTo>
                  <a:cubicBezTo>
                    <a:pt x="29750" y="1297"/>
                    <a:pt x="30577" y="1397"/>
                    <a:pt x="31379" y="1498"/>
                  </a:cubicBezTo>
                  <a:cubicBezTo>
                    <a:pt x="33008" y="1698"/>
                    <a:pt x="34612" y="1874"/>
                    <a:pt x="36141" y="2124"/>
                  </a:cubicBezTo>
                  <a:cubicBezTo>
                    <a:pt x="37670" y="2350"/>
                    <a:pt x="39174" y="2550"/>
                    <a:pt x="40577" y="2776"/>
                  </a:cubicBezTo>
                  <a:cubicBezTo>
                    <a:pt x="41981" y="3027"/>
                    <a:pt x="43309" y="3252"/>
                    <a:pt x="44537" y="3453"/>
                  </a:cubicBezTo>
                  <a:cubicBezTo>
                    <a:pt x="45164" y="3553"/>
                    <a:pt x="45740" y="3653"/>
                    <a:pt x="46291" y="3753"/>
                  </a:cubicBezTo>
                  <a:cubicBezTo>
                    <a:pt x="46868" y="3879"/>
                    <a:pt x="47394" y="3979"/>
                    <a:pt x="47895" y="4079"/>
                  </a:cubicBezTo>
                  <a:cubicBezTo>
                    <a:pt x="48873" y="4255"/>
                    <a:pt x="49750" y="4430"/>
                    <a:pt x="50452" y="4580"/>
                  </a:cubicBezTo>
                  <a:cubicBezTo>
                    <a:pt x="51880" y="4856"/>
                    <a:pt x="52708" y="5006"/>
                    <a:pt x="52708" y="5006"/>
                  </a:cubicBezTo>
                  <a:cubicBezTo>
                    <a:pt x="52708" y="5006"/>
                    <a:pt x="51880" y="4806"/>
                    <a:pt x="50477" y="4480"/>
                  </a:cubicBezTo>
                  <a:cubicBezTo>
                    <a:pt x="49775" y="4330"/>
                    <a:pt x="48898" y="4129"/>
                    <a:pt x="47921" y="3904"/>
                  </a:cubicBezTo>
                  <a:cubicBezTo>
                    <a:pt x="47419" y="3778"/>
                    <a:pt x="46893" y="3678"/>
                    <a:pt x="46342" y="3553"/>
                  </a:cubicBezTo>
                  <a:cubicBezTo>
                    <a:pt x="45790" y="3428"/>
                    <a:pt x="45189" y="3327"/>
                    <a:pt x="44587" y="3202"/>
                  </a:cubicBezTo>
                  <a:cubicBezTo>
                    <a:pt x="43359" y="2976"/>
                    <a:pt x="42031" y="2701"/>
                    <a:pt x="40627" y="2450"/>
                  </a:cubicBezTo>
                  <a:cubicBezTo>
                    <a:pt x="39224" y="2199"/>
                    <a:pt x="37745" y="1974"/>
                    <a:pt x="36191" y="1723"/>
                  </a:cubicBezTo>
                  <a:cubicBezTo>
                    <a:pt x="34662" y="1473"/>
                    <a:pt x="33058" y="1272"/>
                    <a:pt x="31429" y="1072"/>
                  </a:cubicBezTo>
                  <a:cubicBezTo>
                    <a:pt x="30627" y="971"/>
                    <a:pt x="29800" y="846"/>
                    <a:pt x="28973" y="771"/>
                  </a:cubicBezTo>
                  <a:cubicBezTo>
                    <a:pt x="28146" y="696"/>
                    <a:pt x="27319" y="620"/>
                    <a:pt x="26492" y="545"/>
                  </a:cubicBezTo>
                  <a:cubicBezTo>
                    <a:pt x="24838" y="370"/>
                    <a:pt x="23184" y="295"/>
                    <a:pt x="21554" y="194"/>
                  </a:cubicBezTo>
                  <a:cubicBezTo>
                    <a:pt x="21128" y="169"/>
                    <a:pt x="20727" y="144"/>
                    <a:pt x="20326" y="119"/>
                  </a:cubicBezTo>
                  <a:cubicBezTo>
                    <a:pt x="19925" y="94"/>
                    <a:pt x="19499" y="94"/>
                    <a:pt x="19098" y="69"/>
                  </a:cubicBezTo>
                  <a:cubicBezTo>
                    <a:pt x="18296" y="44"/>
                    <a:pt x="17519" y="44"/>
                    <a:pt x="16742" y="19"/>
                  </a:cubicBezTo>
                  <a:cubicBezTo>
                    <a:pt x="16354" y="6"/>
                    <a:pt x="15965" y="0"/>
                    <a:pt x="15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3202;p122">
              <a:extLst>
                <a:ext uri="{FF2B5EF4-FFF2-40B4-BE49-F238E27FC236}">
                  <a16:creationId xmlns:a16="http://schemas.microsoft.com/office/drawing/2014/main" id="{42907CEA-D7BC-4B2B-32D3-461659B833A6}"/>
                </a:ext>
              </a:extLst>
            </p:cNvPr>
            <p:cNvSpPr/>
            <p:nvPr/>
          </p:nvSpPr>
          <p:spPr>
            <a:xfrm>
              <a:off x="4939252" y="3478343"/>
              <a:ext cx="894060" cy="87035"/>
            </a:xfrm>
            <a:custGeom>
              <a:avLst/>
              <a:gdLst/>
              <a:ahLst/>
              <a:cxnLst/>
              <a:rect l="l" t="t" r="r" b="b"/>
              <a:pathLst>
                <a:path w="38347" h="3733" extrusionOk="0">
                  <a:moveTo>
                    <a:pt x="116" y="135"/>
                  </a:moveTo>
                  <a:lnTo>
                    <a:pt x="116" y="135"/>
                  </a:lnTo>
                  <a:cubicBezTo>
                    <a:pt x="40" y="142"/>
                    <a:pt x="1" y="148"/>
                    <a:pt x="1" y="148"/>
                  </a:cubicBezTo>
                  <a:cubicBezTo>
                    <a:pt x="1" y="148"/>
                    <a:pt x="40" y="143"/>
                    <a:pt x="116" y="135"/>
                  </a:cubicBezTo>
                  <a:close/>
                  <a:moveTo>
                    <a:pt x="5140" y="1"/>
                  </a:moveTo>
                  <a:cubicBezTo>
                    <a:pt x="4573" y="1"/>
                    <a:pt x="4044" y="23"/>
                    <a:pt x="3560" y="23"/>
                  </a:cubicBezTo>
                  <a:cubicBezTo>
                    <a:pt x="2808" y="23"/>
                    <a:pt x="2181" y="23"/>
                    <a:pt x="1655" y="48"/>
                  </a:cubicBezTo>
                  <a:cubicBezTo>
                    <a:pt x="857" y="67"/>
                    <a:pt x="334" y="113"/>
                    <a:pt x="116" y="135"/>
                  </a:cubicBezTo>
                  <a:lnTo>
                    <a:pt x="116" y="135"/>
                  </a:lnTo>
                  <a:cubicBezTo>
                    <a:pt x="188" y="129"/>
                    <a:pt x="293" y="123"/>
                    <a:pt x="427" y="123"/>
                  </a:cubicBezTo>
                  <a:cubicBezTo>
                    <a:pt x="703" y="123"/>
                    <a:pt x="1129" y="123"/>
                    <a:pt x="1655" y="148"/>
                  </a:cubicBezTo>
                  <a:cubicBezTo>
                    <a:pt x="2181" y="148"/>
                    <a:pt x="2808" y="148"/>
                    <a:pt x="3560" y="173"/>
                  </a:cubicBezTo>
                  <a:cubicBezTo>
                    <a:pt x="4287" y="224"/>
                    <a:pt x="5114" y="224"/>
                    <a:pt x="6016" y="274"/>
                  </a:cubicBezTo>
                  <a:cubicBezTo>
                    <a:pt x="6918" y="324"/>
                    <a:pt x="7896" y="374"/>
                    <a:pt x="8923" y="449"/>
                  </a:cubicBezTo>
                  <a:cubicBezTo>
                    <a:pt x="9951" y="499"/>
                    <a:pt x="11054" y="625"/>
                    <a:pt x="12181" y="700"/>
                  </a:cubicBezTo>
                  <a:cubicBezTo>
                    <a:pt x="13284" y="775"/>
                    <a:pt x="14462" y="850"/>
                    <a:pt x="15640" y="975"/>
                  </a:cubicBezTo>
                  <a:cubicBezTo>
                    <a:pt x="16818" y="1101"/>
                    <a:pt x="18021" y="1226"/>
                    <a:pt x="19224" y="1351"/>
                  </a:cubicBezTo>
                  <a:cubicBezTo>
                    <a:pt x="20427" y="1452"/>
                    <a:pt x="21605" y="1552"/>
                    <a:pt x="22783" y="1727"/>
                  </a:cubicBezTo>
                  <a:cubicBezTo>
                    <a:pt x="23961" y="1878"/>
                    <a:pt x="25139" y="2003"/>
                    <a:pt x="26242" y="2153"/>
                  </a:cubicBezTo>
                  <a:cubicBezTo>
                    <a:pt x="27369" y="2279"/>
                    <a:pt x="28447" y="2404"/>
                    <a:pt x="29475" y="2529"/>
                  </a:cubicBezTo>
                  <a:cubicBezTo>
                    <a:pt x="30502" y="2680"/>
                    <a:pt x="31480" y="2805"/>
                    <a:pt x="32382" y="2955"/>
                  </a:cubicBezTo>
                  <a:cubicBezTo>
                    <a:pt x="34161" y="3181"/>
                    <a:pt x="35665" y="3381"/>
                    <a:pt x="36693" y="3532"/>
                  </a:cubicBezTo>
                  <a:cubicBezTo>
                    <a:pt x="37745" y="3657"/>
                    <a:pt x="38347" y="3732"/>
                    <a:pt x="38347" y="3732"/>
                  </a:cubicBezTo>
                  <a:cubicBezTo>
                    <a:pt x="38347" y="3732"/>
                    <a:pt x="37745" y="3632"/>
                    <a:pt x="36718" y="3432"/>
                  </a:cubicBezTo>
                  <a:cubicBezTo>
                    <a:pt x="35690" y="3256"/>
                    <a:pt x="34186" y="3006"/>
                    <a:pt x="32407" y="2680"/>
                  </a:cubicBezTo>
                  <a:cubicBezTo>
                    <a:pt x="31530" y="2529"/>
                    <a:pt x="30552" y="2379"/>
                    <a:pt x="29525" y="2204"/>
                  </a:cubicBezTo>
                  <a:cubicBezTo>
                    <a:pt x="28497" y="2053"/>
                    <a:pt x="27420" y="1903"/>
                    <a:pt x="26292" y="1752"/>
                  </a:cubicBezTo>
                  <a:cubicBezTo>
                    <a:pt x="25189" y="1602"/>
                    <a:pt x="24011" y="1452"/>
                    <a:pt x="22833" y="1301"/>
                  </a:cubicBezTo>
                  <a:cubicBezTo>
                    <a:pt x="21655" y="1126"/>
                    <a:pt x="20477" y="1001"/>
                    <a:pt x="19274" y="875"/>
                  </a:cubicBezTo>
                  <a:cubicBezTo>
                    <a:pt x="18071" y="775"/>
                    <a:pt x="16868" y="650"/>
                    <a:pt x="15690" y="549"/>
                  </a:cubicBezTo>
                  <a:cubicBezTo>
                    <a:pt x="14487" y="424"/>
                    <a:pt x="13334" y="374"/>
                    <a:pt x="12206" y="299"/>
                  </a:cubicBezTo>
                  <a:cubicBezTo>
                    <a:pt x="11079" y="224"/>
                    <a:pt x="9976" y="148"/>
                    <a:pt x="8948" y="98"/>
                  </a:cubicBezTo>
                  <a:cubicBezTo>
                    <a:pt x="7896" y="73"/>
                    <a:pt x="6918" y="48"/>
                    <a:pt x="6016" y="23"/>
                  </a:cubicBezTo>
                  <a:cubicBezTo>
                    <a:pt x="5715" y="6"/>
                    <a:pt x="5423" y="1"/>
                    <a:pt x="5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3203;p122">
              <a:extLst>
                <a:ext uri="{FF2B5EF4-FFF2-40B4-BE49-F238E27FC236}">
                  <a16:creationId xmlns:a16="http://schemas.microsoft.com/office/drawing/2014/main" id="{E81083CF-5504-A55D-D2D2-79F763CE83FB}"/>
                </a:ext>
              </a:extLst>
            </p:cNvPr>
            <p:cNvSpPr/>
            <p:nvPr/>
          </p:nvSpPr>
          <p:spPr>
            <a:xfrm>
              <a:off x="3152374" y="3522104"/>
              <a:ext cx="2942166" cy="203377"/>
            </a:xfrm>
            <a:custGeom>
              <a:avLst/>
              <a:gdLst/>
              <a:ahLst/>
              <a:cxnLst/>
              <a:rect l="l" t="t" r="r" b="b"/>
              <a:pathLst>
                <a:path w="126192" h="8723" extrusionOk="0">
                  <a:moveTo>
                    <a:pt x="59124" y="1"/>
                  </a:moveTo>
                  <a:lnTo>
                    <a:pt x="57996" y="101"/>
                  </a:lnTo>
                  <a:lnTo>
                    <a:pt x="1" y="6091"/>
                  </a:lnTo>
                  <a:lnTo>
                    <a:pt x="1530" y="8723"/>
                  </a:lnTo>
                  <a:lnTo>
                    <a:pt x="57294" y="2958"/>
                  </a:lnTo>
                  <a:cubicBezTo>
                    <a:pt x="58147" y="4387"/>
                    <a:pt x="59951" y="5214"/>
                    <a:pt x="63084" y="5214"/>
                  </a:cubicBezTo>
                  <a:cubicBezTo>
                    <a:pt x="66217" y="5214"/>
                    <a:pt x="68046" y="4387"/>
                    <a:pt x="68873" y="2958"/>
                  </a:cubicBezTo>
                  <a:lnTo>
                    <a:pt x="124638" y="8723"/>
                  </a:lnTo>
                  <a:lnTo>
                    <a:pt x="126192" y="6091"/>
                  </a:lnTo>
                  <a:lnTo>
                    <a:pt x="68172" y="101"/>
                  </a:lnTo>
                  <a:lnTo>
                    <a:pt x="67044" y="1"/>
                  </a:lnTo>
                  <a:lnTo>
                    <a:pt x="66718" y="1078"/>
                  </a:lnTo>
                  <a:cubicBezTo>
                    <a:pt x="66643" y="1304"/>
                    <a:pt x="65916" y="2432"/>
                    <a:pt x="63084" y="2432"/>
                  </a:cubicBezTo>
                  <a:cubicBezTo>
                    <a:pt x="60252" y="2432"/>
                    <a:pt x="59525" y="1304"/>
                    <a:pt x="59475" y="1078"/>
                  </a:cubicBezTo>
                  <a:lnTo>
                    <a:pt x="59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3204;p122">
              <a:extLst>
                <a:ext uri="{FF2B5EF4-FFF2-40B4-BE49-F238E27FC236}">
                  <a16:creationId xmlns:a16="http://schemas.microsoft.com/office/drawing/2014/main" id="{9D95B262-08A8-FF03-26AD-6202C81EDADA}"/>
                </a:ext>
              </a:extLst>
            </p:cNvPr>
            <p:cNvSpPr/>
            <p:nvPr/>
          </p:nvSpPr>
          <p:spPr>
            <a:xfrm>
              <a:off x="4623129" y="2673663"/>
              <a:ext cx="324335" cy="739808"/>
            </a:xfrm>
            <a:custGeom>
              <a:avLst/>
              <a:gdLst/>
              <a:ahLst/>
              <a:cxnLst/>
              <a:rect l="l" t="t" r="r" b="b"/>
              <a:pathLst>
                <a:path w="13911" h="31731" extrusionOk="0">
                  <a:moveTo>
                    <a:pt x="13184" y="1"/>
                  </a:moveTo>
                  <a:lnTo>
                    <a:pt x="13184" y="1"/>
                  </a:lnTo>
                  <a:cubicBezTo>
                    <a:pt x="8723" y="677"/>
                    <a:pt x="4211" y="2181"/>
                    <a:pt x="1" y="4988"/>
                  </a:cubicBezTo>
                  <a:lnTo>
                    <a:pt x="1" y="31730"/>
                  </a:lnTo>
                  <a:cubicBezTo>
                    <a:pt x="1" y="31730"/>
                    <a:pt x="3384" y="26166"/>
                    <a:pt x="13911" y="23058"/>
                  </a:cubicBezTo>
                  <a:cubicBezTo>
                    <a:pt x="12457" y="16793"/>
                    <a:pt x="11580" y="8672"/>
                    <a:pt x="1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3525;p36">
            <a:extLst>
              <a:ext uri="{FF2B5EF4-FFF2-40B4-BE49-F238E27FC236}">
                <a16:creationId xmlns:a16="http://schemas.microsoft.com/office/drawing/2014/main" id="{9686A401-CDF3-161D-53BB-5D4D2A87F8DB}"/>
              </a:ext>
            </a:extLst>
          </p:cNvPr>
          <p:cNvSpPr txBox="1"/>
          <p:nvPr/>
        </p:nvSpPr>
        <p:spPr>
          <a:xfrm>
            <a:off x="257859" y="1494813"/>
            <a:ext cx="4090241" cy="91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4.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Organize a reading campaign</a:t>
            </a:r>
          </a:p>
        </p:txBody>
      </p:sp>
      <p:sp>
        <p:nvSpPr>
          <p:cNvPr id="30" name="Google Shape;3526;p36">
            <a:extLst>
              <a:ext uri="{FF2B5EF4-FFF2-40B4-BE49-F238E27FC236}">
                <a16:creationId xmlns:a16="http://schemas.microsoft.com/office/drawing/2014/main" id="{6497BE3B-EBE5-B29E-5DEC-72D29454B73B}"/>
              </a:ext>
            </a:extLst>
          </p:cNvPr>
          <p:cNvSpPr txBox="1"/>
          <p:nvPr/>
        </p:nvSpPr>
        <p:spPr>
          <a:xfrm>
            <a:off x="368493" y="2329229"/>
            <a:ext cx="3868971" cy="485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BF6D13"/>
                </a:solidFill>
                <a:effectLst/>
                <a:uLnTx/>
                <a:uFillTx/>
                <a:latin typeface="Varela"/>
                <a:sym typeface="Varela"/>
              </a:rPr>
              <a:t>to promote the importance of reading habits.</a:t>
            </a:r>
          </a:p>
        </p:txBody>
      </p:sp>
      <p:sp>
        <p:nvSpPr>
          <p:cNvPr id="3401" name="Google Shape;3527;p36">
            <a:extLst>
              <a:ext uri="{FF2B5EF4-FFF2-40B4-BE49-F238E27FC236}">
                <a16:creationId xmlns:a16="http://schemas.microsoft.com/office/drawing/2014/main" id="{FF148363-20EE-93FC-F865-D4A67024BAB6}"/>
              </a:ext>
            </a:extLst>
          </p:cNvPr>
          <p:cNvSpPr txBox="1"/>
          <p:nvPr/>
        </p:nvSpPr>
        <p:spPr>
          <a:xfrm>
            <a:off x="4766796" y="1589912"/>
            <a:ext cx="4143128" cy="722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5.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Organize forums</a:t>
            </a:r>
            <a:endParaRPr lang="en-MY" sz="2200" b="1" dirty="0">
              <a:solidFill>
                <a:schemeClr val="accent5"/>
              </a:solidFill>
              <a:latin typeface="Varela" panose="020B0604020202020204" charset="0"/>
              <a:ea typeface="Gadugi" panose="020B0502040204020203" pitchFamily="34" charset="0"/>
              <a:cs typeface="Didact Gothic"/>
              <a:sym typeface="Didact Gothic"/>
            </a:endParaRPr>
          </a:p>
        </p:txBody>
      </p:sp>
      <p:sp>
        <p:nvSpPr>
          <p:cNvPr id="3402" name="Google Shape;3532;p36">
            <a:extLst>
              <a:ext uri="{FF2B5EF4-FFF2-40B4-BE49-F238E27FC236}">
                <a16:creationId xmlns:a16="http://schemas.microsoft.com/office/drawing/2014/main" id="{BCE56F54-A421-B4AC-721E-76FC0574C3C0}"/>
              </a:ext>
            </a:extLst>
          </p:cNvPr>
          <p:cNvSpPr txBox="1"/>
          <p:nvPr/>
        </p:nvSpPr>
        <p:spPr>
          <a:xfrm>
            <a:off x="5229930" y="2192110"/>
            <a:ext cx="321685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BF6D13"/>
                </a:solidFill>
                <a:effectLst/>
                <a:uLnTx/>
                <a:uFillTx/>
                <a:latin typeface="Varela"/>
                <a:sym typeface="Varela"/>
              </a:rPr>
              <a:t>to share opinions with the public.</a:t>
            </a:r>
          </a:p>
        </p:txBody>
      </p:sp>
      <p:sp>
        <p:nvSpPr>
          <p:cNvPr id="3405" name="Rectangle: Rounded Corners 3404">
            <a:extLst>
              <a:ext uri="{FF2B5EF4-FFF2-40B4-BE49-F238E27FC236}">
                <a16:creationId xmlns:a16="http://schemas.microsoft.com/office/drawing/2014/main" id="{9B88BB6E-6369-1A63-CAC0-78BF101C90B8}"/>
              </a:ext>
            </a:extLst>
          </p:cNvPr>
          <p:cNvSpPr/>
          <p:nvPr/>
        </p:nvSpPr>
        <p:spPr>
          <a:xfrm>
            <a:off x="957353" y="3013931"/>
            <a:ext cx="2691255" cy="1554143"/>
          </a:xfrm>
          <a:prstGeom prst="roundRect">
            <a:avLst/>
          </a:prstGeom>
          <a:blipFill dpi="0" rotWithShape="1">
            <a:blip r:embed="rId3">
              <a:duotone>
                <a:prstClr val="black"/>
                <a:schemeClr val="accent4">
                  <a:lumMod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406" name="Rectangle: Rounded Corners 3405">
            <a:extLst>
              <a:ext uri="{FF2B5EF4-FFF2-40B4-BE49-F238E27FC236}">
                <a16:creationId xmlns:a16="http://schemas.microsoft.com/office/drawing/2014/main" id="{3D372C4C-F78A-FBF8-78CB-FBCA1B417B82}"/>
              </a:ext>
            </a:extLst>
          </p:cNvPr>
          <p:cNvSpPr/>
          <p:nvPr/>
        </p:nvSpPr>
        <p:spPr>
          <a:xfrm>
            <a:off x="5492734" y="3013930"/>
            <a:ext cx="2691255" cy="1554143"/>
          </a:xfrm>
          <a:prstGeom prst="roundRect">
            <a:avLst/>
          </a:prstGeom>
          <a:blipFill dpi="0" rotWithShape="1">
            <a:blip r:embed="rId5">
              <a:duotone>
                <a:prstClr val="black"/>
                <a:schemeClr val="accent4">
                  <a:lumMod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410" name="Google Shape;3372;p36">
            <a:extLst>
              <a:ext uri="{FF2B5EF4-FFF2-40B4-BE49-F238E27FC236}">
                <a16:creationId xmlns:a16="http://schemas.microsoft.com/office/drawing/2014/main" id="{96141297-262C-0D46-539D-027081BC50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973" y="317384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chemeClr val="tx1"/>
                </a:solidFill>
              </a:rPr>
              <a:t>Ideate</a:t>
            </a:r>
            <a:r>
              <a:rPr lang="en" sz="4500" dirty="0"/>
              <a:t> </a:t>
            </a:r>
            <a:r>
              <a:rPr lang="en" sz="4500" dirty="0">
                <a:solidFill>
                  <a:srgbClr val="E8871C"/>
                </a:solidFill>
              </a:rPr>
              <a:t>Mode </a:t>
            </a:r>
            <a:r>
              <a:rPr lang="en" sz="4500" dirty="0">
                <a:solidFill>
                  <a:schemeClr val="accent5"/>
                </a:solidFill>
              </a:rPr>
              <a:t>;</a:t>
            </a:r>
            <a:r>
              <a:rPr lang="en" sz="4500" dirty="0">
                <a:solidFill>
                  <a:schemeClr val="accent1"/>
                </a:solidFill>
              </a:rPr>
              <a:t>  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3415" name="Google Shape;3525;p36">
            <a:extLst>
              <a:ext uri="{FF2B5EF4-FFF2-40B4-BE49-F238E27FC236}">
                <a16:creationId xmlns:a16="http://schemas.microsoft.com/office/drawing/2014/main" id="{EAFBE99E-E045-9E74-8B7D-5F6830F71748}"/>
              </a:ext>
            </a:extLst>
          </p:cNvPr>
          <p:cNvSpPr txBox="1"/>
          <p:nvPr/>
        </p:nvSpPr>
        <p:spPr>
          <a:xfrm>
            <a:off x="407973" y="848007"/>
            <a:ext cx="262679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20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Solutions  </a:t>
            </a:r>
            <a:r>
              <a:rPr lang="en-GB" sz="1600" b="1" dirty="0">
                <a:solidFill>
                  <a:srgbClr val="E8871C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2/3</a:t>
            </a:r>
          </a:p>
        </p:txBody>
      </p:sp>
    </p:spTree>
    <p:extLst>
      <p:ext uri="{BB962C8B-B14F-4D97-AF65-F5344CB8AC3E}">
        <p14:creationId xmlns:p14="http://schemas.microsoft.com/office/powerpoint/2010/main" val="3811062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3525;p36">
            <a:extLst>
              <a:ext uri="{FF2B5EF4-FFF2-40B4-BE49-F238E27FC236}">
                <a16:creationId xmlns:a16="http://schemas.microsoft.com/office/drawing/2014/main" id="{9686A401-CDF3-161D-53BB-5D4D2A87F8DB}"/>
              </a:ext>
            </a:extLst>
          </p:cNvPr>
          <p:cNvSpPr txBox="1"/>
          <p:nvPr/>
        </p:nvSpPr>
        <p:spPr>
          <a:xfrm>
            <a:off x="474874" y="1589912"/>
            <a:ext cx="3656212" cy="91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6.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Start a university journal or magazine </a:t>
            </a:r>
          </a:p>
        </p:txBody>
      </p:sp>
      <p:sp>
        <p:nvSpPr>
          <p:cNvPr id="30" name="Google Shape;3526;p36">
            <a:extLst>
              <a:ext uri="{FF2B5EF4-FFF2-40B4-BE49-F238E27FC236}">
                <a16:creationId xmlns:a16="http://schemas.microsoft.com/office/drawing/2014/main" id="{6497BE3B-EBE5-B29E-5DEC-72D29454B73B}"/>
              </a:ext>
            </a:extLst>
          </p:cNvPr>
          <p:cNvSpPr txBox="1"/>
          <p:nvPr/>
        </p:nvSpPr>
        <p:spPr>
          <a:xfrm>
            <a:off x="368494" y="2472122"/>
            <a:ext cx="3868971" cy="485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BF6D13"/>
                </a:solidFill>
                <a:effectLst/>
                <a:uLnTx/>
                <a:uFillTx/>
                <a:latin typeface="Varela"/>
                <a:sym typeface="Varela"/>
              </a:rPr>
              <a:t>to share opinions. </a:t>
            </a:r>
          </a:p>
        </p:txBody>
      </p:sp>
      <p:sp>
        <p:nvSpPr>
          <p:cNvPr id="3401" name="Google Shape;3527;p36">
            <a:extLst>
              <a:ext uri="{FF2B5EF4-FFF2-40B4-BE49-F238E27FC236}">
                <a16:creationId xmlns:a16="http://schemas.microsoft.com/office/drawing/2014/main" id="{FF148363-20EE-93FC-F865-D4A67024BAB6}"/>
              </a:ext>
            </a:extLst>
          </p:cNvPr>
          <p:cNvSpPr txBox="1"/>
          <p:nvPr/>
        </p:nvSpPr>
        <p:spPr>
          <a:xfrm>
            <a:off x="4766795" y="1502826"/>
            <a:ext cx="4143128" cy="722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044"/>
              </a:buClr>
              <a:buSzPts val="2400"/>
              <a:buFont typeface="Didact Gothic"/>
              <a:buNone/>
              <a:tabLst/>
              <a:defRPr/>
            </a:pPr>
            <a:r>
              <a:rPr kumimoji="0" lang="en-MY" sz="2800" b="1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7.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044"/>
              </a:buClr>
              <a:buSzPts val="2400"/>
              <a:buFont typeface="Didact Gothic"/>
              <a:buNone/>
              <a:tabLst/>
              <a:defRPr/>
            </a:pPr>
            <a:r>
              <a:rPr kumimoji="0" lang="en-MY" sz="2400" b="1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Design a blog</a:t>
            </a:r>
            <a:endParaRPr lang="en-MY" sz="2400" b="1" dirty="0">
              <a:solidFill>
                <a:schemeClr val="accent5"/>
              </a:solidFill>
              <a:latin typeface="Varela" panose="020B0604020202020204" charset="0"/>
              <a:ea typeface="Gadugi" panose="020B0502040204020203" pitchFamily="34" charset="0"/>
              <a:cs typeface="Didact Gothic"/>
              <a:sym typeface="Didact Gothic"/>
            </a:endParaRPr>
          </a:p>
        </p:txBody>
      </p:sp>
      <p:sp>
        <p:nvSpPr>
          <p:cNvPr id="3402" name="Google Shape;3532;p36">
            <a:extLst>
              <a:ext uri="{FF2B5EF4-FFF2-40B4-BE49-F238E27FC236}">
                <a16:creationId xmlns:a16="http://schemas.microsoft.com/office/drawing/2014/main" id="{BCE56F54-A421-B4AC-721E-76FC0574C3C0}"/>
              </a:ext>
            </a:extLst>
          </p:cNvPr>
          <p:cNvSpPr txBox="1"/>
          <p:nvPr/>
        </p:nvSpPr>
        <p:spPr>
          <a:xfrm>
            <a:off x="5229929" y="2333446"/>
            <a:ext cx="3216859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BF6D13"/>
                </a:solidFill>
                <a:effectLst/>
                <a:uLnTx/>
                <a:uFillTx/>
                <a:latin typeface="Varela"/>
                <a:sym typeface="Varela"/>
              </a:rPr>
              <a:t>to encourage intellectual discussions.</a:t>
            </a:r>
          </a:p>
        </p:txBody>
      </p:sp>
      <p:sp>
        <p:nvSpPr>
          <p:cNvPr id="3410" name="Google Shape;3372;p36">
            <a:extLst>
              <a:ext uri="{FF2B5EF4-FFF2-40B4-BE49-F238E27FC236}">
                <a16:creationId xmlns:a16="http://schemas.microsoft.com/office/drawing/2014/main" id="{96141297-262C-0D46-539D-027081BC50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973" y="317384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chemeClr val="tx1"/>
                </a:solidFill>
              </a:rPr>
              <a:t>Ideate</a:t>
            </a:r>
            <a:r>
              <a:rPr lang="en" sz="4500" dirty="0"/>
              <a:t> </a:t>
            </a:r>
            <a:r>
              <a:rPr lang="en" sz="4500" dirty="0">
                <a:solidFill>
                  <a:srgbClr val="E8871C"/>
                </a:solidFill>
              </a:rPr>
              <a:t>Mode</a:t>
            </a:r>
            <a:r>
              <a:rPr lang="en" sz="4500" dirty="0">
                <a:solidFill>
                  <a:schemeClr val="accent1"/>
                </a:solidFill>
              </a:rPr>
              <a:t> </a:t>
            </a:r>
            <a:r>
              <a:rPr lang="en" sz="4500" dirty="0">
                <a:solidFill>
                  <a:schemeClr val="accent5"/>
                </a:solidFill>
              </a:rPr>
              <a:t>;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3415" name="Google Shape;3525;p36">
            <a:extLst>
              <a:ext uri="{FF2B5EF4-FFF2-40B4-BE49-F238E27FC236}">
                <a16:creationId xmlns:a16="http://schemas.microsoft.com/office/drawing/2014/main" id="{EAFBE99E-E045-9E74-8B7D-5F6830F71748}"/>
              </a:ext>
            </a:extLst>
          </p:cNvPr>
          <p:cNvSpPr txBox="1"/>
          <p:nvPr/>
        </p:nvSpPr>
        <p:spPr>
          <a:xfrm>
            <a:off x="407973" y="848007"/>
            <a:ext cx="262679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20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Solutions  </a:t>
            </a:r>
            <a:r>
              <a:rPr lang="en-GB" sz="1600" b="1" dirty="0">
                <a:solidFill>
                  <a:srgbClr val="E8871C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3/3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7316C2D-DA4C-B145-03B0-FBC5635117A5}"/>
              </a:ext>
            </a:extLst>
          </p:cNvPr>
          <p:cNvSpPr/>
          <p:nvPr/>
        </p:nvSpPr>
        <p:spPr>
          <a:xfrm>
            <a:off x="960012" y="3013930"/>
            <a:ext cx="2691255" cy="1554143"/>
          </a:xfrm>
          <a:prstGeom prst="roundRect">
            <a:avLst/>
          </a:prstGeom>
          <a:blipFill dpi="0" rotWithShape="1">
            <a:blip r:embed="rId3">
              <a:duotone>
                <a:prstClr val="black"/>
                <a:schemeClr val="accent4">
                  <a:lumMod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4F9D23EA-30D2-0928-506E-D4D5D03854B4}"/>
              </a:ext>
            </a:extLst>
          </p:cNvPr>
          <p:cNvSpPr/>
          <p:nvPr/>
        </p:nvSpPr>
        <p:spPr>
          <a:xfrm>
            <a:off x="5492730" y="3013930"/>
            <a:ext cx="2691255" cy="1554143"/>
          </a:xfrm>
          <a:prstGeom prst="roundRect">
            <a:avLst/>
          </a:prstGeom>
          <a:blipFill dpi="0" rotWithShape="1">
            <a:blip r:embed="rId5">
              <a:duotone>
                <a:prstClr val="black"/>
                <a:schemeClr val="accent4">
                  <a:lumMod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500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505362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525;p36">
            <a:extLst>
              <a:ext uri="{FF2B5EF4-FFF2-40B4-BE49-F238E27FC236}">
                <a16:creationId xmlns:a16="http://schemas.microsoft.com/office/drawing/2014/main" id="{BF8139B8-8E22-233C-DCD1-7AFB3D9F7EE9}"/>
              </a:ext>
            </a:extLst>
          </p:cNvPr>
          <p:cNvSpPr txBox="1"/>
          <p:nvPr/>
        </p:nvSpPr>
        <p:spPr>
          <a:xfrm>
            <a:off x="416632" y="1506642"/>
            <a:ext cx="3768317" cy="1045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To design 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BF6D13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software application</a:t>
            </a:r>
          </a:p>
        </p:txBody>
      </p:sp>
      <p:sp>
        <p:nvSpPr>
          <p:cNvPr id="8" name="Google Shape;3372;p36">
            <a:extLst>
              <a:ext uri="{FF2B5EF4-FFF2-40B4-BE49-F238E27FC236}">
                <a16:creationId xmlns:a16="http://schemas.microsoft.com/office/drawing/2014/main" id="{D5878218-AF39-6594-BBA4-F65226280A2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973" y="317384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chemeClr val="tx1"/>
                </a:solidFill>
              </a:rPr>
              <a:t>Ideate</a:t>
            </a:r>
            <a:r>
              <a:rPr lang="en" sz="4500" dirty="0"/>
              <a:t> </a:t>
            </a:r>
            <a:r>
              <a:rPr lang="en" sz="4500" dirty="0">
                <a:solidFill>
                  <a:srgbClr val="E8871C"/>
                </a:solidFill>
              </a:rPr>
              <a:t>Mode</a:t>
            </a:r>
            <a:r>
              <a:rPr lang="en" sz="4500" dirty="0">
                <a:solidFill>
                  <a:schemeClr val="accent1"/>
                </a:solidFill>
              </a:rPr>
              <a:t> </a:t>
            </a:r>
            <a:r>
              <a:rPr lang="en" sz="4500" dirty="0">
                <a:solidFill>
                  <a:schemeClr val="accent5"/>
                </a:solidFill>
              </a:rPr>
              <a:t>;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9" name="Google Shape;3525;p36">
            <a:extLst>
              <a:ext uri="{FF2B5EF4-FFF2-40B4-BE49-F238E27FC236}">
                <a16:creationId xmlns:a16="http://schemas.microsoft.com/office/drawing/2014/main" id="{EA025C52-ECD8-C77E-E267-753FFB051B5F}"/>
              </a:ext>
            </a:extLst>
          </p:cNvPr>
          <p:cNvSpPr txBox="1"/>
          <p:nvPr/>
        </p:nvSpPr>
        <p:spPr>
          <a:xfrm>
            <a:off x="407973" y="848007"/>
            <a:ext cx="262679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20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Final idea</a:t>
            </a:r>
            <a:endParaRPr lang="en-GB" sz="1600" b="1" dirty="0">
              <a:solidFill>
                <a:srgbClr val="E8871C"/>
              </a:solidFill>
              <a:latin typeface="Varela" panose="020B0604020202020204" charset="0"/>
              <a:ea typeface="Gadugi" panose="020B0502040204020203" pitchFamily="34" charset="0"/>
              <a:cs typeface="Didact Gothic"/>
              <a:sym typeface="Didact Gothic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624367D-C640-B842-7BD6-964727735F77}"/>
              </a:ext>
            </a:extLst>
          </p:cNvPr>
          <p:cNvGrpSpPr/>
          <p:nvPr/>
        </p:nvGrpSpPr>
        <p:grpSpPr>
          <a:xfrm>
            <a:off x="4794868" y="1134357"/>
            <a:ext cx="3695846" cy="3167360"/>
            <a:chOff x="4912532" y="2053836"/>
            <a:chExt cx="3573055" cy="3179520"/>
          </a:xfrm>
        </p:grpSpPr>
        <p:sp>
          <p:nvSpPr>
            <p:cNvPr id="28" name="Flowchart: Connector 27">
              <a:extLst>
                <a:ext uri="{FF2B5EF4-FFF2-40B4-BE49-F238E27FC236}">
                  <a16:creationId xmlns:a16="http://schemas.microsoft.com/office/drawing/2014/main" id="{E49AD15B-AA71-A4AB-430F-B7F112890C14}"/>
                </a:ext>
              </a:extLst>
            </p:cNvPr>
            <p:cNvSpPr/>
            <p:nvPr/>
          </p:nvSpPr>
          <p:spPr>
            <a:xfrm>
              <a:off x="5708593" y="2053836"/>
              <a:ext cx="1946136" cy="1900822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29" name="Flowchart: Connector 28">
              <a:extLst>
                <a:ext uri="{FF2B5EF4-FFF2-40B4-BE49-F238E27FC236}">
                  <a16:creationId xmlns:a16="http://schemas.microsoft.com/office/drawing/2014/main" id="{92FB1E0C-563C-45FA-82F9-D75BC6FEBAFC}"/>
                </a:ext>
              </a:extLst>
            </p:cNvPr>
            <p:cNvSpPr/>
            <p:nvPr/>
          </p:nvSpPr>
          <p:spPr>
            <a:xfrm>
              <a:off x="5008602" y="3332534"/>
              <a:ext cx="1946136" cy="1900822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0" name="Flowchart: Connector 29">
              <a:extLst>
                <a:ext uri="{FF2B5EF4-FFF2-40B4-BE49-F238E27FC236}">
                  <a16:creationId xmlns:a16="http://schemas.microsoft.com/office/drawing/2014/main" id="{0E7F8B63-B5D5-F9A9-E6EA-F6617FC61220}"/>
                </a:ext>
              </a:extLst>
            </p:cNvPr>
            <p:cNvSpPr/>
            <p:nvPr/>
          </p:nvSpPr>
          <p:spPr>
            <a:xfrm>
              <a:off x="6539451" y="3272026"/>
              <a:ext cx="1946136" cy="1900822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MY"/>
            </a:p>
          </p:txBody>
        </p: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DBD656D4-496C-72CD-8BEB-AAE4FC9761FD}"/>
                </a:ext>
              </a:extLst>
            </p:cNvPr>
            <p:cNvSpPr/>
            <p:nvPr/>
          </p:nvSpPr>
          <p:spPr>
            <a:xfrm>
              <a:off x="5925320" y="2516540"/>
              <a:ext cx="1512683" cy="759023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lang="en-GB" sz="1600" dirty="0">
                  <a:solidFill>
                    <a:srgbClr val="424077"/>
                  </a:solidFill>
                  <a:latin typeface="Varela"/>
                  <a:cs typeface="Arial"/>
                  <a:sym typeface="Varela"/>
                </a:rPr>
                <a:t>P</a:t>
              </a:r>
              <a:r>
                <a:rPr kumimoji="0" lang="en-GB" sz="16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24077"/>
                  </a:solidFill>
                  <a:effectLst/>
                  <a:uLnTx/>
                  <a:uFillTx/>
                  <a:latin typeface="Varela"/>
                  <a:cs typeface="Arial"/>
                  <a:sym typeface="Varela"/>
                </a:rPr>
                <a:t>ublish</a:t>
              </a:r>
              <a:endParaRPr lang="en-GB" sz="1600" dirty="0">
                <a:solidFill>
                  <a:srgbClr val="424077"/>
                </a:solidFill>
                <a:latin typeface="Varela"/>
                <a:cs typeface="Arial"/>
                <a:sym typeface="Varela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/>
                  <a:cs typeface="Arial"/>
                  <a:sym typeface="Varela"/>
                </a:rPr>
                <a:t>opinions</a:t>
              </a: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F880B58B-C755-8ACC-F5EE-DB5E5203445E}"/>
                </a:ext>
              </a:extLst>
            </p:cNvPr>
            <p:cNvSpPr/>
            <p:nvPr/>
          </p:nvSpPr>
          <p:spPr>
            <a:xfrm>
              <a:off x="4912532" y="3938396"/>
              <a:ext cx="1852261" cy="765519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424077"/>
                  </a:solidFill>
                  <a:effectLst/>
                  <a:uLnTx/>
                  <a:uFillTx/>
                  <a:latin typeface="Varela"/>
                  <a:cs typeface="Arial"/>
                  <a:sym typeface="Varela"/>
                </a:rPr>
                <a:t>Form </a:t>
              </a: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/>
                  <a:cs typeface="Arial"/>
                  <a:sym typeface="Varela"/>
                </a:rPr>
                <a:t>readers’ communities</a:t>
              </a:r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F92B71CC-3A84-25C4-DAD9-6585232D5724}"/>
                </a:ext>
              </a:extLst>
            </p:cNvPr>
            <p:cNvSpPr/>
            <p:nvPr/>
          </p:nvSpPr>
          <p:spPr>
            <a:xfrm>
              <a:off x="6902356" y="3673868"/>
              <a:ext cx="1504746" cy="1097137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lang="en-GB" sz="1600" dirty="0">
                  <a:solidFill>
                    <a:srgbClr val="424077"/>
                  </a:solidFill>
                  <a:latin typeface="Varela"/>
                  <a:cs typeface="Arial"/>
                  <a:sym typeface="Varela"/>
                </a:rPr>
                <a:t>T</a:t>
              </a:r>
              <a:r>
                <a: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424077"/>
                  </a:solidFill>
                  <a:effectLst/>
                  <a:uLnTx/>
                  <a:uFillTx/>
                  <a:latin typeface="Varela"/>
                  <a:cs typeface="Arial"/>
                  <a:sym typeface="Varela"/>
                </a:rPr>
                <a:t>rack </a:t>
              </a: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/>
                  <a:cs typeface="Arial"/>
                  <a:sym typeface="Varela"/>
                </a:rPr>
                <a:t>reading habit</a:t>
              </a:r>
            </a:p>
          </p:txBody>
        </p:sp>
      </p:grp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A6BE6DD-E775-8E7C-80BF-34A07AE00E82}"/>
              </a:ext>
            </a:extLst>
          </p:cNvPr>
          <p:cNvSpPr/>
          <p:nvPr/>
        </p:nvSpPr>
        <p:spPr>
          <a:xfrm>
            <a:off x="699972" y="3059692"/>
            <a:ext cx="3201639" cy="586040"/>
          </a:xfrm>
          <a:prstGeom prst="roundRect">
            <a:avLst/>
          </a:prstGeom>
          <a:noFill/>
          <a:ln>
            <a:solidFill>
              <a:srgbClr val="E8871C"/>
            </a:solidFill>
          </a:ln>
          <a:effectLst>
            <a:glow rad="63500">
              <a:srgbClr val="E8871C">
                <a:alpha val="40000"/>
              </a:srgbClr>
            </a:glow>
          </a:effec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2400" b="1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BookwormsLinkup</a:t>
            </a:r>
            <a:endParaRPr kumimoji="0" lang="en-GB" sz="1800" b="0" i="0" u="none" strike="noStrike" kern="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Varela"/>
              <a:cs typeface="Arial"/>
              <a:sym typeface="Varela"/>
            </a:endParaRPr>
          </a:p>
        </p:txBody>
      </p:sp>
      <p:sp>
        <p:nvSpPr>
          <p:cNvPr id="41" name="Arc 40">
            <a:extLst>
              <a:ext uri="{FF2B5EF4-FFF2-40B4-BE49-F238E27FC236}">
                <a16:creationId xmlns:a16="http://schemas.microsoft.com/office/drawing/2014/main" id="{85D8C3AD-C4F3-EFD0-212D-2B3FAE00DE0A}"/>
              </a:ext>
            </a:extLst>
          </p:cNvPr>
          <p:cNvSpPr/>
          <p:nvPr/>
        </p:nvSpPr>
        <p:spPr>
          <a:xfrm rot="10034354" flipV="1">
            <a:off x="2596039" y="2549681"/>
            <a:ext cx="4596401" cy="3164527"/>
          </a:xfrm>
          <a:prstGeom prst="arc">
            <a:avLst>
              <a:gd name="adj1" fmla="val 12088318"/>
              <a:gd name="adj2" fmla="val 18137212"/>
            </a:avLst>
          </a:prstGeom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32094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55;p25">
            <a:extLst>
              <a:ext uri="{FF2B5EF4-FFF2-40B4-BE49-F238E27FC236}">
                <a16:creationId xmlns:a16="http://schemas.microsoft.com/office/drawing/2014/main" id="{2E4D1EB2-39D7-CB09-4410-6B3E6E40F892}"/>
              </a:ext>
            </a:extLst>
          </p:cNvPr>
          <p:cNvSpPr txBox="1">
            <a:spLocks/>
          </p:cNvSpPr>
          <p:nvPr/>
        </p:nvSpPr>
        <p:spPr>
          <a:xfrm>
            <a:off x="3177655" y="590164"/>
            <a:ext cx="5296362" cy="342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36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9pPr>
          </a:lstStyle>
          <a:p>
            <a:r>
              <a:rPr lang="en-MY" sz="5000" dirty="0">
                <a:solidFill>
                  <a:schemeClr val="tx1"/>
                </a:solidFill>
                <a:latin typeface="Libre Baskerville" panose="02000000000000000000" pitchFamily="2" charset="0"/>
              </a:rPr>
              <a:t>04.</a:t>
            </a:r>
            <a:endParaRPr lang="en-MY" sz="500" dirty="0">
              <a:solidFill>
                <a:schemeClr val="tx1"/>
              </a:solidFill>
              <a:latin typeface="Libre Baskerville" panose="02000000000000000000" pitchFamily="2" charset="0"/>
            </a:endParaRPr>
          </a:p>
          <a:p>
            <a:r>
              <a:rPr lang="en-MY" sz="5000" dirty="0">
                <a:solidFill>
                  <a:schemeClr val="tx1"/>
                </a:solidFill>
                <a:latin typeface="Libre Baskerville" panose="02000000000000000000" pitchFamily="2" charset="0"/>
              </a:rPr>
              <a:t>Prototype</a:t>
            </a:r>
            <a:endParaRPr lang="en-MY" sz="3000" dirty="0">
              <a:solidFill>
                <a:schemeClr val="accent5"/>
              </a:solidFill>
              <a:latin typeface="Libre Baskerville" panose="02000000000000000000" pitchFamily="2" charset="0"/>
            </a:endParaRPr>
          </a:p>
          <a:p>
            <a:endParaRPr lang="en-MY" sz="2000" dirty="0">
              <a:solidFill>
                <a:schemeClr val="accent5"/>
              </a:solidFill>
              <a:latin typeface="Libre Baskerville" panose="02000000000000000000" pitchFamily="2" charset="0"/>
            </a:endParaRPr>
          </a:p>
          <a:p>
            <a:pPr marL="0" indent="0"/>
            <a:r>
              <a:rPr lang="en-GB" sz="2500" b="0" dirty="0">
                <a:solidFill>
                  <a:srgbClr val="E8871C"/>
                </a:solidFill>
                <a:latin typeface="Varela" panose="020B0604020202020204" charset="0"/>
                <a:ea typeface="DengXian" panose="02010600030101010101" pitchFamily="2" charset="-122"/>
                <a:cs typeface="Cordia New" panose="020B0304020202020204" pitchFamily="34" charset="-34"/>
              </a:rPr>
              <a:t>Transform the ideas into tangible form where people can experience and interact with them to drive deeper empathy.</a:t>
            </a:r>
            <a:endParaRPr lang="en-GB" sz="2500" b="0" dirty="0">
              <a:latin typeface="Varela" panose="020B0604020202020204" charset="0"/>
            </a:endParaRPr>
          </a:p>
        </p:txBody>
      </p:sp>
      <p:grpSp>
        <p:nvGrpSpPr>
          <p:cNvPr id="3" name="Google Shape;3131;p122">
            <a:extLst>
              <a:ext uri="{FF2B5EF4-FFF2-40B4-BE49-F238E27FC236}">
                <a16:creationId xmlns:a16="http://schemas.microsoft.com/office/drawing/2014/main" id="{62483CB1-0D82-7CBF-55D4-8FEF589F1E0E}"/>
              </a:ext>
            </a:extLst>
          </p:cNvPr>
          <p:cNvGrpSpPr/>
          <p:nvPr/>
        </p:nvGrpSpPr>
        <p:grpSpPr>
          <a:xfrm>
            <a:off x="-54055" y="3078970"/>
            <a:ext cx="2869580" cy="1673243"/>
            <a:chOff x="2566874" y="1577107"/>
            <a:chExt cx="4010343" cy="2328355"/>
          </a:xfrm>
        </p:grpSpPr>
        <p:sp>
          <p:nvSpPr>
            <p:cNvPr id="4" name="Google Shape;3132;p122">
              <a:extLst>
                <a:ext uri="{FF2B5EF4-FFF2-40B4-BE49-F238E27FC236}">
                  <a16:creationId xmlns:a16="http://schemas.microsoft.com/office/drawing/2014/main" id="{203C75D1-B8C3-0D1A-2EE8-23D4EFD355E9}"/>
                </a:ext>
              </a:extLst>
            </p:cNvPr>
            <p:cNvSpPr/>
            <p:nvPr/>
          </p:nvSpPr>
          <p:spPr>
            <a:xfrm>
              <a:off x="2566874" y="2805134"/>
              <a:ext cx="4010343" cy="1100328"/>
            </a:xfrm>
            <a:custGeom>
              <a:avLst/>
              <a:gdLst/>
              <a:ahLst/>
              <a:cxnLst/>
              <a:rect l="l" t="t" r="r" b="b"/>
              <a:pathLst>
                <a:path w="172007" h="47194" extrusionOk="0">
                  <a:moveTo>
                    <a:pt x="155741" y="1"/>
                  </a:moveTo>
                  <a:lnTo>
                    <a:pt x="143260" y="226"/>
                  </a:lnTo>
                  <a:lnTo>
                    <a:pt x="126468" y="6868"/>
                  </a:lnTo>
                  <a:lnTo>
                    <a:pt x="138849" y="15389"/>
                  </a:lnTo>
                  <a:lnTo>
                    <a:pt x="41906" y="17093"/>
                  </a:lnTo>
                  <a:lnTo>
                    <a:pt x="40527" y="17895"/>
                  </a:lnTo>
                  <a:lnTo>
                    <a:pt x="47244" y="11429"/>
                  </a:lnTo>
                  <a:lnTo>
                    <a:pt x="41580" y="6918"/>
                  </a:lnTo>
                  <a:cubicBezTo>
                    <a:pt x="41580" y="6918"/>
                    <a:pt x="24613" y="12883"/>
                    <a:pt x="12307" y="16442"/>
                  </a:cubicBezTo>
                  <a:cubicBezTo>
                    <a:pt x="1" y="20026"/>
                    <a:pt x="3134" y="26266"/>
                    <a:pt x="12808" y="29349"/>
                  </a:cubicBezTo>
                  <a:cubicBezTo>
                    <a:pt x="15189" y="30101"/>
                    <a:pt x="17169" y="30427"/>
                    <a:pt x="18948" y="30427"/>
                  </a:cubicBezTo>
                  <a:cubicBezTo>
                    <a:pt x="19926" y="30427"/>
                    <a:pt x="20853" y="30327"/>
                    <a:pt x="21705" y="30151"/>
                  </a:cubicBezTo>
                  <a:lnTo>
                    <a:pt x="21705" y="30151"/>
                  </a:lnTo>
                  <a:cubicBezTo>
                    <a:pt x="18121" y="33911"/>
                    <a:pt x="12833" y="39926"/>
                    <a:pt x="12808" y="42958"/>
                  </a:cubicBezTo>
                  <a:cubicBezTo>
                    <a:pt x="12783" y="45565"/>
                    <a:pt x="16643" y="47194"/>
                    <a:pt x="25314" y="47194"/>
                  </a:cubicBezTo>
                  <a:lnTo>
                    <a:pt x="158097" y="47194"/>
                  </a:lnTo>
                  <a:cubicBezTo>
                    <a:pt x="165064" y="47194"/>
                    <a:pt x="164789" y="41630"/>
                    <a:pt x="161831" y="38522"/>
                  </a:cubicBezTo>
                  <a:cubicBezTo>
                    <a:pt x="159325" y="35916"/>
                    <a:pt x="145265" y="21329"/>
                    <a:pt x="140829" y="16743"/>
                  </a:cubicBezTo>
                  <a:lnTo>
                    <a:pt x="140829" y="16743"/>
                  </a:lnTo>
                  <a:lnTo>
                    <a:pt x="142082" y="17595"/>
                  </a:lnTo>
                  <a:cubicBezTo>
                    <a:pt x="151054" y="13484"/>
                    <a:pt x="165666" y="8422"/>
                    <a:pt x="168824" y="5189"/>
                  </a:cubicBezTo>
                  <a:cubicBezTo>
                    <a:pt x="172007" y="1956"/>
                    <a:pt x="155741" y="1"/>
                    <a:pt x="15574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133;p122">
              <a:extLst>
                <a:ext uri="{FF2B5EF4-FFF2-40B4-BE49-F238E27FC236}">
                  <a16:creationId xmlns:a16="http://schemas.microsoft.com/office/drawing/2014/main" id="{7B4FB907-D7FF-48BA-08B1-D6AFC02BAE2D}"/>
                </a:ext>
              </a:extLst>
            </p:cNvPr>
            <p:cNvSpPr/>
            <p:nvPr/>
          </p:nvSpPr>
          <p:spPr>
            <a:xfrm>
              <a:off x="3643799" y="1777892"/>
              <a:ext cx="95848" cy="102283"/>
            </a:xfrm>
            <a:custGeom>
              <a:avLst/>
              <a:gdLst/>
              <a:ahLst/>
              <a:cxnLst/>
              <a:rect l="l" t="t" r="r" b="b"/>
              <a:pathLst>
                <a:path w="4111" h="4387" extrusionOk="0">
                  <a:moveTo>
                    <a:pt x="2657" y="0"/>
                  </a:moveTo>
                  <a:cubicBezTo>
                    <a:pt x="2532" y="25"/>
                    <a:pt x="2407" y="50"/>
                    <a:pt x="2281" y="50"/>
                  </a:cubicBezTo>
                  <a:cubicBezTo>
                    <a:pt x="2031" y="126"/>
                    <a:pt x="1830" y="251"/>
                    <a:pt x="1655" y="426"/>
                  </a:cubicBezTo>
                  <a:cubicBezTo>
                    <a:pt x="1254" y="928"/>
                    <a:pt x="853" y="1429"/>
                    <a:pt x="427" y="1955"/>
                  </a:cubicBezTo>
                  <a:cubicBezTo>
                    <a:pt x="301" y="2080"/>
                    <a:pt x="201" y="2231"/>
                    <a:pt x="151" y="2406"/>
                  </a:cubicBezTo>
                  <a:cubicBezTo>
                    <a:pt x="51" y="2582"/>
                    <a:pt x="1" y="2757"/>
                    <a:pt x="26" y="2958"/>
                  </a:cubicBezTo>
                  <a:cubicBezTo>
                    <a:pt x="1" y="3158"/>
                    <a:pt x="51" y="3334"/>
                    <a:pt x="151" y="3509"/>
                  </a:cubicBezTo>
                  <a:cubicBezTo>
                    <a:pt x="201" y="3685"/>
                    <a:pt x="301" y="3835"/>
                    <a:pt x="427" y="3985"/>
                  </a:cubicBezTo>
                  <a:cubicBezTo>
                    <a:pt x="702" y="4211"/>
                    <a:pt x="1028" y="4386"/>
                    <a:pt x="1404" y="4386"/>
                  </a:cubicBezTo>
                  <a:lnTo>
                    <a:pt x="1454" y="4386"/>
                  </a:lnTo>
                  <a:cubicBezTo>
                    <a:pt x="1580" y="4386"/>
                    <a:pt x="1705" y="4361"/>
                    <a:pt x="1830" y="4336"/>
                  </a:cubicBezTo>
                  <a:cubicBezTo>
                    <a:pt x="2081" y="4286"/>
                    <a:pt x="2281" y="4161"/>
                    <a:pt x="2457" y="3985"/>
                  </a:cubicBezTo>
                  <a:lnTo>
                    <a:pt x="3685" y="2456"/>
                  </a:lnTo>
                  <a:cubicBezTo>
                    <a:pt x="3810" y="2331"/>
                    <a:pt x="3910" y="2181"/>
                    <a:pt x="3961" y="2005"/>
                  </a:cubicBezTo>
                  <a:cubicBezTo>
                    <a:pt x="4061" y="1830"/>
                    <a:pt x="4111" y="1629"/>
                    <a:pt x="4086" y="1454"/>
                  </a:cubicBezTo>
                  <a:cubicBezTo>
                    <a:pt x="4111" y="1253"/>
                    <a:pt x="4061" y="1053"/>
                    <a:pt x="3961" y="877"/>
                  </a:cubicBezTo>
                  <a:cubicBezTo>
                    <a:pt x="3910" y="702"/>
                    <a:pt x="3810" y="552"/>
                    <a:pt x="3685" y="426"/>
                  </a:cubicBezTo>
                  <a:cubicBezTo>
                    <a:pt x="3409" y="176"/>
                    <a:pt x="3083" y="0"/>
                    <a:pt x="2707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134;p122">
              <a:extLst>
                <a:ext uri="{FF2B5EF4-FFF2-40B4-BE49-F238E27FC236}">
                  <a16:creationId xmlns:a16="http://schemas.microsoft.com/office/drawing/2014/main" id="{C1E85F3C-803E-5801-EBF2-0F6948742F90}"/>
                </a:ext>
              </a:extLst>
            </p:cNvPr>
            <p:cNvSpPr/>
            <p:nvPr/>
          </p:nvSpPr>
          <p:spPr>
            <a:xfrm>
              <a:off x="3560822" y="1864366"/>
              <a:ext cx="73652" cy="74818"/>
            </a:xfrm>
            <a:custGeom>
              <a:avLst/>
              <a:gdLst/>
              <a:ahLst/>
              <a:cxnLst/>
              <a:rect l="l" t="t" r="r" b="b"/>
              <a:pathLst>
                <a:path w="3159" h="3209" extrusionOk="0">
                  <a:moveTo>
                    <a:pt x="1705" y="1"/>
                  </a:moveTo>
                  <a:cubicBezTo>
                    <a:pt x="1580" y="1"/>
                    <a:pt x="1454" y="1"/>
                    <a:pt x="1329" y="51"/>
                  </a:cubicBezTo>
                  <a:cubicBezTo>
                    <a:pt x="1204" y="101"/>
                    <a:pt x="1103" y="151"/>
                    <a:pt x="978" y="176"/>
                  </a:cubicBezTo>
                  <a:cubicBezTo>
                    <a:pt x="753" y="326"/>
                    <a:pt x="602" y="477"/>
                    <a:pt x="452" y="702"/>
                  </a:cubicBezTo>
                  <a:cubicBezTo>
                    <a:pt x="377" y="828"/>
                    <a:pt x="301" y="953"/>
                    <a:pt x="201" y="1053"/>
                  </a:cubicBezTo>
                  <a:cubicBezTo>
                    <a:pt x="101" y="1229"/>
                    <a:pt x="51" y="1404"/>
                    <a:pt x="26" y="1605"/>
                  </a:cubicBezTo>
                  <a:cubicBezTo>
                    <a:pt x="1" y="1780"/>
                    <a:pt x="1" y="1981"/>
                    <a:pt x="51" y="2156"/>
                  </a:cubicBezTo>
                  <a:cubicBezTo>
                    <a:pt x="101" y="2356"/>
                    <a:pt x="201" y="2507"/>
                    <a:pt x="327" y="2657"/>
                  </a:cubicBezTo>
                  <a:cubicBezTo>
                    <a:pt x="427" y="2808"/>
                    <a:pt x="552" y="2933"/>
                    <a:pt x="728" y="3033"/>
                  </a:cubicBezTo>
                  <a:cubicBezTo>
                    <a:pt x="828" y="3083"/>
                    <a:pt x="953" y="3108"/>
                    <a:pt x="1053" y="3158"/>
                  </a:cubicBezTo>
                  <a:cubicBezTo>
                    <a:pt x="1179" y="3209"/>
                    <a:pt x="1329" y="3209"/>
                    <a:pt x="1454" y="3209"/>
                  </a:cubicBezTo>
                  <a:cubicBezTo>
                    <a:pt x="1580" y="3209"/>
                    <a:pt x="1705" y="3209"/>
                    <a:pt x="1830" y="3158"/>
                  </a:cubicBezTo>
                  <a:cubicBezTo>
                    <a:pt x="1931" y="3108"/>
                    <a:pt x="2056" y="3083"/>
                    <a:pt x="2181" y="3033"/>
                  </a:cubicBezTo>
                  <a:cubicBezTo>
                    <a:pt x="2382" y="2908"/>
                    <a:pt x="2557" y="2732"/>
                    <a:pt x="2682" y="2507"/>
                  </a:cubicBezTo>
                  <a:cubicBezTo>
                    <a:pt x="2758" y="2382"/>
                    <a:pt x="2858" y="2281"/>
                    <a:pt x="2933" y="2156"/>
                  </a:cubicBezTo>
                  <a:cubicBezTo>
                    <a:pt x="3058" y="1981"/>
                    <a:pt x="3109" y="1805"/>
                    <a:pt x="3109" y="1630"/>
                  </a:cubicBezTo>
                  <a:cubicBezTo>
                    <a:pt x="3159" y="1429"/>
                    <a:pt x="3159" y="1229"/>
                    <a:pt x="3083" y="1053"/>
                  </a:cubicBezTo>
                  <a:cubicBezTo>
                    <a:pt x="3033" y="853"/>
                    <a:pt x="2958" y="702"/>
                    <a:pt x="2833" y="552"/>
                  </a:cubicBezTo>
                  <a:cubicBezTo>
                    <a:pt x="2733" y="402"/>
                    <a:pt x="2582" y="276"/>
                    <a:pt x="2432" y="176"/>
                  </a:cubicBezTo>
                  <a:cubicBezTo>
                    <a:pt x="2306" y="151"/>
                    <a:pt x="2206" y="101"/>
                    <a:pt x="2081" y="51"/>
                  </a:cubicBezTo>
                  <a:cubicBezTo>
                    <a:pt x="1956" y="1"/>
                    <a:pt x="1830" y="1"/>
                    <a:pt x="1705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35;p122">
              <a:extLst>
                <a:ext uri="{FF2B5EF4-FFF2-40B4-BE49-F238E27FC236}">
                  <a16:creationId xmlns:a16="http://schemas.microsoft.com/office/drawing/2014/main" id="{341E5BA1-9D41-26E4-A547-0813B04775CC}"/>
                </a:ext>
              </a:extLst>
            </p:cNvPr>
            <p:cNvSpPr/>
            <p:nvPr/>
          </p:nvSpPr>
          <p:spPr>
            <a:xfrm>
              <a:off x="3479011" y="1985322"/>
              <a:ext cx="97037" cy="95265"/>
            </a:xfrm>
            <a:custGeom>
              <a:avLst/>
              <a:gdLst/>
              <a:ahLst/>
              <a:cxnLst/>
              <a:rect l="l" t="t" r="r" b="b"/>
              <a:pathLst>
                <a:path w="4162" h="4086" extrusionOk="0">
                  <a:moveTo>
                    <a:pt x="2708" y="1"/>
                  </a:moveTo>
                  <a:cubicBezTo>
                    <a:pt x="2582" y="26"/>
                    <a:pt x="2457" y="51"/>
                    <a:pt x="2332" y="51"/>
                  </a:cubicBezTo>
                  <a:cubicBezTo>
                    <a:pt x="2081" y="126"/>
                    <a:pt x="1881" y="251"/>
                    <a:pt x="1705" y="427"/>
                  </a:cubicBezTo>
                  <a:cubicBezTo>
                    <a:pt x="1279" y="828"/>
                    <a:pt x="853" y="1229"/>
                    <a:pt x="427" y="1655"/>
                  </a:cubicBezTo>
                  <a:cubicBezTo>
                    <a:pt x="302" y="1780"/>
                    <a:pt x="201" y="1930"/>
                    <a:pt x="151" y="2106"/>
                  </a:cubicBezTo>
                  <a:cubicBezTo>
                    <a:pt x="51" y="2281"/>
                    <a:pt x="1" y="2457"/>
                    <a:pt x="26" y="2657"/>
                  </a:cubicBezTo>
                  <a:cubicBezTo>
                    <a:pt x="1" y="2858"/>
                    <a:pt x="51" y="3033"/>
                    <a:pt x="151" y="3209"/>
                  </a:cubicBezTo>
                  <a:cubicBezTo>
                    <a:pt x="201" y="3384"/>
                    <a:pt x="302" y="3534"/>
                    <a:pt x="427" y="3660"/>
                  </a:cubicBezTo>
                  <a:cubicBezTo>
                    <a:pt x="527" y="3735"/>
                    <a:pt x="627" y="3810"/>
                    <a:pt x="728" y="3885"/>
                  </a:cubicBezTo>
                  <a:cubicBezTo>
                    <a:pt x="953" y="4036"/>
                    <a:pt x="1204" y="4086"/>
                    <a:pt x="1455" y="4086"/>
                  </a:cubicBezTo>
                  <a:cubicBezTo>
                    <a:pt x="1580" y="4086"/>
                    <a:pt x="1705" y="4061"/>
                    <a:pt x="1831" y="4036"/>
                  </a:cubicBezTo>
                  <a:cubicBezTo>
                    <a:pt x="2081" y="3986"/>
                    <a:pt x="2282" y="3860"/>
                    <a:pt x="2457" y="3660"/>
                  </a:cubicBezTo>
                  <a:cubicBezTo>
                    <a:pt x="2883" y="3259"/>
                    <a:pt x="3309" y="2858"/>
                    <a:pt x="3735" y="2457"/>
                  </a:cubicBezTo>
                  <a:cubicBezTo>
                    <a:pt x="3861" y="2331"/>
                    <a:pt x="3961" y="2181"/>
                    <a:pt x="4011" y="2006"/>
                  </a:cubicBezTo>
                  <a:cubicBezTo>
                    <a:pt x="4111" y="1830"/>
                    <a:pt x="4161" y="1630"/>
                    <a:pt x="4136" y="1454"/>
                  </a:cubicBezTo>
                  <a:cubicBezTo>
                    <a:pt x="4161" y="1254"/>
                    <a:pt x="4111" y="1053"/>
                    <a:pt x="4011" y="903"/>
                  </a:cubicBezTo>
                  <a:cubicBezTo>
                    <a:pt x="3961" y="702"/>
                    <a:pt x="3861" y="552"/>
                    <a:pt x="3735" y="427"/>
                  </a:cubicBezTo>
                  <a:cubicBezTo>
                    <a:pt x="3635" y="351"/>
                    <a:pt x="3535" y="276"/>
                    <a:pt x="3435" y="201"/>
                  </a:cubicBezTo>
                  <a:cubicBezTo>
                    <a:pt x="3209" y="76"/>
                    <a:pt x="2958" y="1"/>
                    <a:pt x="2708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136;p122">
              <a:extLst>
                <a:ext uri="{FF2B5EF4-FFF2-40B4-BE49-F238E27FC236}">
                  <a16:creationId xmlns:a16="http://schemas.microsoft.com/office/drawing/2014/main" id="{C3C30CBD-86E2-DF04-8312-3DB4EB8563EA}"/>
                </a:ext>
              </a:extLst>
            </p:cNvPr>
            <p:cNvSpPr/>
            <p:nvPr/>
          </p:nvSpPr>
          <p:spPr>
            <a:xfrm>
              <a:off x="3650234" y="1947343"/>
              <a:ext cx="74818" cy="76566"/>
            </a:xfrm>
            <a:custGeom>
              <a:avLst/>
              <a:gdLst/>
              <a:ahLst/>
              <a:cxnLst/>
              <a:rect l="l" t="t" r="r" b="b"/>
              <a:pathLst>
                <a:path w="3209" h="3284" extrusionOk="0">
                  <a:moveTo>
                    <a:pt x="1755" y="0"/>
                  </a:moveTo>
                  <a:cubicBezTo>
                    <a:pt x="1629" y="26"/>
                    <a:pt x="1504" y="51"/>
                    <a:pt x="1379" y="51"/>
                  </a:cubicBezTo>
                  <a:cubicBezTo>
                    <a:pt x="1153" y="126"/>
                    <a:pt x="928" y="251"/>
                    <a:pt x="752" y="427"/>
                  </a:cubicBezTo>
                  <a:cubicBezTo>
                    <a:pt x="652" y="552"/>
                    <a:pt x="527" y="702"/>
                    <a:pt x="426" y="828"/>
                  </a:cubicBezTo>
                  <a:cubicBezTo>
                    <a:pt x="276" y="953"/>
                    <a:pt x="176" y="1103"/>
                    <a:pt x="126" y="1279"/>
                  </a:cubicBezTo>
                  <a:cubicBezTo>
                    <a:pt x="50" y="1454"/>
                    <a:pt x="0" y="1655"/>
                    <a:pt x="0" y="1855"/>
                  </a:cubicBezTo>
                  <a:cubicBezTo>
                    <a:pt x="0" y="2031"/>
                    <a:pt x="50" y="2231"/>
                    <a:pt x="126" y="2407"/>
                  </a:cubicBezTo>
                  <a:cubicBezTo>
                    <a:pt x="176" y="2582"/>
                    <a:pt x="276" y="2732"/>
                    <a:pt x="426" y="2858"/>
                  </a:cubicBezTo>
                  <a:cubicBezTo>
                    <a:pt x="527" y="2933"/>
                    <a:pt x="627" y="3008"/>
                    <a:pt x="727" y="3083"/>
                  </a:cubicBezTo>
                  <a:cubicBezTo>
                    <a:pt x="953" y="3209"/>
                    <a:pt x="1178" y="3284"/>
                    <a:pt x="1429" y="3284"/>
                  </a:cubicBezTo>
                  <a:cubicBezTo>
                    <a:pt x="1579" y="3259"/>
                    <a:pt x="1705" y="3234"/>
                    <a:pt x="1830" y="3234"/>
                  </a:cubicBezTo>
                  <a:cubicBezTo>
                    <a:pt x="2055" y="3158"/>
                    <a:pt x="2281" y="3033"/>
                    <a:pt x="2456" y="2858"/>
                  </a:cubicBezTo>
                  <a:cubicBezTo>
                    <a:pt x="2557" y="2732"/>
                    <a:pt x="2682" y="2582"/>
                    <a:pt x="2782" y="2457"/>
                  </a:cubicBezTo>
                  <a:cubicBezTo>
                    <a:pt x="2933" y="2331"/>
                    <a:pt x="3033" y="2181"/>
                    <a:pt x="3083" y="2006"/>
                  </a:cubicBezTo>
                  <a:cubicBezTo>
                    <a:pt x="3158" y="1830"/>
                    <a:pt x="3208" y="1630"/>
                    <a:pt x="3208" y="1454"/>
                  </a:cubicBezTo>
                  <a:cubicBezTo>
                    <a:pt x="3208" y="1254"/>
                    <a:pt x="3158" y="1053"/>
                    <a:pt x="3083" y="903"/>
                  </a:cubicBezTo>
                  <a:cubicBezTo>
                    <a:pt x="3033" y="702"/>
                    <a:pt x="2933" y="552"/>
                    <a:pt x="2782" y="427"/>
                  </a:cubicBezTo>
                  <a:cubicBezTo>
                    <a:pt x="2682" y="351"/>
                    <a:pt x="2582" y="276"/>
                    <a:pt x="2482" y="201"/>
                  </a:cubicBezTo>
                  <a:cubicBezTo>
                    <a:pt x="2256" y="76"/>
                    <a:pt x="2030" y="0"/>
                    <a:pt x="1755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137;p122">
              <a:extLst>
                <a:ext uri="{FF2B5EF4-FFF2-40B4-BE49-F238E27FC236}">
                  <a16:creationId xmlns:a16="http://schemas.microsoft.com/office/drawing/2014/main" id="{DF5F97FC-B496-2472-FE17-D397546F12A1}"/>
                </a:ext>
              </a:extLst>
            </p:cNvPr>
            <p:cNvSpPr/>
            <p:nvPr/>
          </p:nvSpPr>
          <p:spPr>
            <a:xfrm>
              <a:off x="5628175" y="2524846"/>
              <a:ext cx="91651" cy="355111"/>
            </a:xfrm>
            <a:custGeom>
              <a:avLst/>
              <a:gdLst/>
              <a:ahLst/>
              <a:cxnLst/>
              <a:rect l="l" t="t" r="r" b="b"/>
              <a:pathLst>
                <a:path w="3931" h="15231" extrusionOk="0">
                  <a:moveTo>
                    <a:pt x="2532" y="1"/>
                  </a:moveTo>
                  <a:cubicBezTo>
                    <a:pt x="2500" y="1"/>
                    <a:pt x="2467" y="6"/>
                    <a:pt x="2432" y="18"/>
                  </a:cubicBezTo>
                  <a:cubicBezTo>
                    <a:pt x="903" y="544"/>
                    <a:pt x="1" y="15231"/>
                    <a:pt x="1" y="15231"/>
                  </a:cubicBezTo>
                  <a:cubicBezTo>
                    <a:pt x="2696" y="10575"/>
                    <a:pt x="3930" y="1"/>
                    <a:pt x="253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138;p122">
              <a:extLst>
                <a:ext uri="{FF2B5EF4-FFF2-40B4-BE49-F238E27FC236}">
                  <a16:creationId xmlns:a16="http://schemas.microsoft.com/office/drawing/2014/main" id="{DFA4E27A-A2C4-23C9-D9F1-D6C3BBE471D0}"/>
                </a:ext>
              </a:extLst>
            </p:cNvPr>
            <p:cNvSpPr/>
            <p:nvPr/>
          </p:nvSpPr>
          <p:spPr>
            <a:xfrm>
              <a:off x="5628175" y="2751557"/>
              <a:ext cx="300810" cy="128792"/>
            </a:xfrm>
            <a:custGeom>
              <a:avLst/>
              <a:gdLst/>
              <a:ahLst/>
              <a:cxnLst/>
              <a:rect l="l" t="t" r="r" b="b"/>
              <a:pathLst>
                <a:path w="12902" h="5524" extrusionOk="0">
                  <a:moveTo>
                    <a:pt x="12534" y="1"/>
                  </a:moveTo>
                  <a:cubicBezTo>
                    <a:pt x="10470" y="1"/>
                    <a:pt x="1" y="5507"/>
                    <a:pt x="1" y="5507"/>
                  </a:cubicBezTo>
                  <a:cubicBezTo>
                    <a:pt x="230" y="5518"/>
                    <a:pt x="459" y="5523"/>
                    <a:pt x="688" y="5523"/>
                  </a:cubicBezTo>
                  <a:cubicBezTo>
                    <a:pt x="6729" y="5523"/>
                    <a:pt x="12714" y="1813"/>
                    <a:pt x="12883" y="244"/>
                  </a:cubicBezTo>
                  <a:cubicBezTo>
                    <a:pt x="12901" y="76"/>
                    <a:pt x="12775" y="1"/>
                    <a:pt x="12534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139;p122">
              <a:extLst>
                <a:ext uri="{FF2B5EF4-FFF2-40B4-BE49-F238E27FC236}">
                  <a16:creationId xmlns:a16="http://schemas.microsoft.com/office/drawing/2014/main" id="{F15928D4-E84B-50D5-52F4-BB10553A3F7E}"/>
                </a:ext>
              </a:extLst>
            </p:cNvPr>
            <p:cNvSpPr/>
            <p:nvPr/>
          </p:nvSpPr>
          <p:spPr>
            <a:xfrm>
              <a:off x="5513653" y="2661026"/>
              <a:ext cx="113474" cy="336972"/>
            </a:xfrm>
            <a:custGeom>
              <a:avLst/>
              <a:gdLst/>
              <a:ahLst/>
              <a:cxnLst/>
              <a:rect l="l" t="t" r="r" b="b"/>
              <a:pathLst>
                <a:path w="4867" h="14453" extrusionOk="0">
                  <a:moveTo>
                    <a:pt x="3442" y="0"/>
                  </a:moveTo>
                  <a:cubicBezTo>
                    <a:pt x="3358" y="0"/>
                    <a:pt x="3263" y="30"/>
                    <a:pt x="3158" y="91"/>
                  </a:cubicBezTo>
                  <a:cubicBezTo>
                    <a:pt x="1254" y="1194"/>
                    <a:pt x="1" y="14452"/>
                    <a:pt x="1" y="14452"/>
                  </a:cubicBezTo>
                  <a:cubicBezTo>
                    <a:pt x="3361" y="8489"/>
                    <a:pt x="4867" y="0"/>
                    <a:pt x="3442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140;p122">
              <a:extLst>
                <a:ext uri="{FF2B5EF4-FFF2-40B4-BE49-F238E27FC236}">
                  <a16:creationId xmlns:a16="http://schemas.microsoft.com/office/drawing/2014/main" id="{4E78F9CB-BEDC-431D-FAF1-8C743D9FA44F}"/>
                </a:ext>
              </a:extLst>
            </p:cNvPr>
            <p:cNvSpPr/>
            <p:nvPr/>
          </p:nvSpPr>
          <p:spPr>
            <a:xfrm>
              <a:off x="5370502" y="2315853"/>
              <a:ext cx="153110" cy="405168"/>
            </a:xfrm>
            <a:custGeom>
              <a:avLst/>
              <a:gdLst/>
              <a:ahLst/>
              <a:cxnLst/>
              <a:rect l="l" t="t" r="r" b="b"/>
              <a:pathLst>
                <a:path w="6567" h="17378" extrusionOk="0">
                  <a:moveTo>
                    <a:pt x="2101" y="0"/>
                  </a:moveTo>
                  <a:cubicBezTo>
                    <a:pt x="2052" y="0"/>
                    <a:pt x="2003" y="11"/>
                    <a:pt x="1955" y="34"/>
                  </a:cubicBezTo>
                  <a:cubicBezTo>
                    <a:pt x="0" y="936"/>
                    <a:pt x="2582" y="14119"/>
                    <a:pt x="6567" y="17378"/>
                  </a:cubicBezTo>
                  <a:cubicBezTo>
                    <a:pt x="6567" y="17378"/>
                    <a:pt x="4040" y="0"/>
                    <a:pt x="2101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141;p122">
              <a:extLst>
                <a:ext uri="{FF2B5EF4-FFF2-40B4-BE49-F238E27FC236}">
                  <a16:creationId xmlns:a16="http://schemas.microsoft.com/office/drawing/2014/main" id="{FF76BF88-71A7-CFFB-318C-4F8587EB60DD}"/>
                </a:ext>
              </a:extLst>
            </p:cNvPr>
            <p:cNvSpPr/>
            <p:nvPr/>
          </p:nvSpPr>
          <p:spPr>
            <a:xfrm>
              <a:off x="2843688" y="2305758"/>
              <a:ext cx="120562" cy="442729"/>
            </a:xfrm>
            <a:custGeom>
              <a:avLst/>
              <a:gdLst/>
              <a:ahLst/>
              <a:cxnLst/>
              <a:rect l="l" t="t" r="r" b="b"/>
              <a:pathLst>
                <a:path w="5171" h="18989" extrusionOk="0">
                  <a:moveTo>
                    <a:pt x="1723" y="0"/>
                  </a:moveTo>
                  <a:cubicBezTo>
                    <a:pt x="0" y="0"/>
                    <a:pt x="460" y="11211"/>
                    <a:pt x="5171" y="18989"/>
                  </a:cubicBezTo>
                  <a:cubicBezTo>
                    <a:pt x="5171" y="18989"/>
                    <a:pt x="3692" y="492"/>
                    <a:pt x="1837" y="16"/>
                  </a:cubicBezTo>
                  <a:cubicBezTo>
                    <a:pt x="1798" y="5"/>
                    <a:pt x="1760" y="0"/>
                    <a:pt x="1723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142;p122">
              <a:extLst>
                <a:ext uri="{FF2B5EF4-FFF2-40B4-BE49-F238E27FC236}">
                  <a16:creationId xmlns:a16="http://schemas.microsoft.com/office/drawing/2014/main" id="{A77E63F2-23F4-402C-7605-8D5498C16318}"/>
                </a:ext>
              </a:extLst>
            </p:cNvPr>
            <p:cNvSpPr/>
            <p:nvPr/>
          </p:nvSpPr>
          <p:spPr>
            <a:xfrm>
              <a:off x="3032047" y="2551564"/>
              <a:ext cx="93470" cy="381573"/>
            </a:xfrm>
            <a:custGeom>
              <a:avLst/>
              <a:gdLst/>
              <a:ahLst/>
              <a:cxnLst/>
              <a:rect l="l" t="t" r="r" b="b"/>
              <a:pathLst>
                <a:path w="4009" h="16366" extrusionOk="0">
                  <a:moveTo>
                    <a:pt x="1152" y="1"/>
                  </a:moveTo>
                  <a:cubicBezTo>
                    <a:pt x="1" y="1"/>
                    <a:pt x="84" y="9784"/>
                    <a:pt x="4009" y="16365"/>
                  </a:cubicBezTo>
                  <a:cubicBezTo>
                    <a:pt x="4009" y="16365"/>
                    <a:pt x="3708" y="12781"/>
                    <a:pt x="3257" y="8120"/>
                  </a:cubicBezTo>
                  <a:cubicBezTo>
                    <a:pt x="2781" y="3433"/>
                    <a:pt x="2505" y="576"/>
                    <a:pt x="1252" y="24"/>
                  </a:cubicBezTo>
                  <a:cubicBezTo>
                    <a:pt x="1218" y="9"/>
                    <a:pt x="1184" y="1"/>
                    <a:pt x="115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43;p122">
              <a:extLst>
                <a:ext uri="{FF2B5EF4-FFF2-40B4-BE49-F238E27FC236}">
                  <a16:creationId xmlns:a16="http://schemas.microsoft.com/office/drawing/2014/main" id="{374EFE6F-9EA6-84B4-4BA0-BDDCFA1AC0D5}"/>
                </a:ext>
              </a:extLst>
            </p:cNvPr>
            <p:cNvSpPr/>
            <p:nvPr/>
          </p:nvSpPr>
          <p:spPr>
            <a:xfrm>
              <a:off x="3136007" y="2720199"/>
              <a:ext cx="123919" cy="347906"/>
            </a:xfrm>
            <a:custGeom>
              <a:avLst/>
              <a:gdLst/>
              <a:ahLst/>
              <a:cxnLst/>
              <a:rect l="l" t="t" r="r" b="b"/>
              <a:pathLst>
                <a:path w="5315" h="14922" extrusionOk="0">
                  <a:moveTo>
                    <a:pt x="1428" y="0"/>
                  </a:moveTo>
                  <a:cubicBezTo>
                    <a:pt x="0" y="0"/>
                    <a:pt x="2161" y="10537"/>
                    <a:pt x="5314" y="14922"/>
                  </a:cubicBezTo>
                  <a:cubicBezTo>
                    <a:pt x="5314" y="14922"/>
                    <a:pt x="3084" y="386"/>
                    <a:pt x="1505" y="10"/>
                  </a:cubicBezTo>
                  <a:cubicBezTo>
                    <a:pt x="1478" y="3"/>
                    <a:pt x="1452" y="0"/>
                    <a:pt x="1428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44;p122">
              <a:extLst>
                <a:ext uri="{FF2B5EF4-FFF2-40B4-BE49-F238E27FC236}">
                  <a16:creationId xmlns:a16="http://schemas.microsoft.com/office/drawing/2014/main" id="{B5A8226D-38F6-E791-04D9-FADE34AA119A}"/>
                </a:ext>
              </a:extLst>
            </p:cNvPr>
            <p:cNvSpPr/>
            <p:nvPr/>
          </p:nvSpPr>
          <p:spPr>
            <a:xfrm>
              <a:off x="2948674" y="2966751"/>
              <a:ext cx="311255" cy="104731"/>
            </a:xfrm>
            <a:custGeom>
              <a:avLst/>
              <a:gdLst/>
              <a:ahLst/>
              <a:cxnLst/>
              <a:rect l="l" t="t" r="r" b="b"/>
              <a:pathLst>
                <a:path w="13350" h="4492" extrusionOk="0">
                  <a:moveTo>
                    <a:pt x="511" y="1"/>
                  </a:moveTo>
                  <a:cubicBezTo>
                    <a:pt x="175" y="1"/>
                    <a:pt x="1" y="88"/>
                    <a:pt x="41" y="287"/>
                  </a:cubicBezTo>
                  <a:cubicBezTo>
                    <a:pt x="330" y="1709"/>
                    <a:pt x="5665" y="4492"/>
                    <a:pt x="11221" y="4492"/>
                  </a:cubicBezTo>
                  <a:cubicBezTo>
                    <a:pt x="11930" y="4492"/>
                    <a:pt x="12643" y="4446"/>
                    <a:pt x="13349" y="4347"/>
                  </a:cubicBezTo>
                  <a:cubicBezTo>
                    <a:pt x="13349" y="4347"/>
                    <a:pt x="2888" y="1"/>
                    <a:pt x="511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145;p122">
              <a:extLst>
                <a:ext uri="{FF2B5EF4-FFF2-40B4-BE49-F238E27FC236}">
                  <a16:creationId xmlns:a16="http://schemas.microsoft.com/office/drawing/2014/main" id="{46ACEA03-65CC-0B37-C1AC-A0401E8414D9}"/>
                </a:ext>
              </a:extLst>
            </p:cNvPr>
            <p:cNvSpPr/>
            <p:nvPr/>
          </p:nvSpPr>
          <p:spPr>
            <a:xfrm>
              <a:off x="3240200" y="2847333"/>
              <a:ext cx="143597" cy="328299"/>
            </a:xfrm>
            <a:custGeom>
              <a:avLst/>
              <a:gdLst/>
              <a:ahLst/>
              <a:cxnLst/>
              <a:rect l="l" t="t" r="r" b="b"/>
              <a:pathLst>
                <a:path w="6159" h="14081" extrusionOk="0">
                  <a:moveTo>
                    <a:pt x="1485" y="1"/>
                  </a:moveTo>
                  <a:cubicBezTo>
                    <a:pt x="0" y="1"/>
                    <a:pt x="2275" y="8411"/>
                    <a:pt x="6159" y="14080"/>
                  </a:cubicBezTo>
                  <a:cubicBezTo>
                    <a:pt x="6159" y="14080"/>
                    <a:pt x="3728" y="998"/>
                    <a:pt x="1748" y="70"/>
                  </a:cubicBezTo>
                  <a:cubicBezTo>
                    <a:pt x="1650" y="23"/>
                    <a:pt x="1562" y="1"/>
                    <a:pt x="1485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146;p122">
              <a:extLst>
                <a:ext uri="{FF2B5EF4-FFF2-40B4-BE49-F238E27FC236}">
                  <a16:creationId xmlns:a16="http://schemas.microsoft.com/office/drawing/2014/main" id="{E64FC9A9-21BE-941F-7BBB-82584E163DDF}"/>
                </a:ext>
              </a:extLst>
            </p:cNvPr>
            <p:cNvSpPr/>
            <p:nvPr/>
          </p:nvSpPr>
          <p:spPr>
            <a:xfrm>
              <a:off x="2930932" y="1604385"/>
              <a:ext cx="222635" cy="358771"/>
            </a:xfrm>
            <a:custGeom>
              <a:avLst/>
              <a:gdLst/>
              <a:ahLst/>
              <a:cxnLst/>
              <a:rect l="l" t="t" r="r" b="b"/>
              <a:pathLst>
                <a:path w="9549" h="15388" extrusionOk="0">
                  <a:moveTo>
                    <a:pt x="7295" y="0"/>
                  </a:moveTo>
                  <a:cubicBezTo>
                    <a:pt x="5129" y="0"/>
                    <a:pt x="0" y="15387"/>
                    <a:pt x="0" y="15387"/>
                  </a:cubicBezTo>
                  <a:cubicBezTo>
                    <a:pt x="4135" y="13207"/>
                    <a:pt x="9549" y="1126"/>
                    <a:pt x="7494" y="49"/>
                  </a:cubicBezTo>
                  <a:cubicBezTo>
                    <a:pt x="7431" y="16"/>
                    <a:pt x="7364" y="0"/>
                    <a:pt x="7295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147;p122">
              <a:extLst>
                <a:ext uri="{FF2B5EF4-FFF2-40B4-BE49-F238E27FC236}">
                  <a16:creationId xmlns:a16="http://schemas.microsoft.com/office/drawing/2014/main" id="{9BD6BDB6-ABB4-A01B-BDA2-8F70F3C653F2}"/>
                </a:ext>
              </a:extLst>
            </p:cNvPr>
            <p:cNvSpPr/>
            <p:nvPr/>
          </p:nvSpPr>
          <p:spPr>
            <a:xfrm>
              <a:off x="3005725" y="1824801"/>
              <a:ext cx="168894" cy="411230"/>
            </a:xfrm>
            <a:custGeom>
              <a:avLst/>
              <a:gdLst/>
              <a:ahLst/>
              <a:cxnLst/>
              <a:rect l="l" t="t" r="r" b="b"/>
              <a:pathLst>
                <a:path w="7244" h="17638" extrusionOk="0">
                  <a:moveTo>
                    <a:pt x="5176" y="0"/>
                  </a:moveTo>
                  <a:cubicBezTo>
                    <a:pt x="3224" y="0"/>
                    <a:pt x="0" y="17638"/>
                    <a:pt x="0" y="17638"/>
                  </a:cubicBezTo>
                  <a:cubicBezTo>
                    <a:pt x="4236" y="13778"/>
                    <a:pt x="7243" y="1121"/>
                    <a:pt x="5338" y="43"/>
                  </a:cubicBezTo>
                  <a:cubicBezTo>
                    <a:pt x="5285" y="15"/>
                    <a:pt x="5231" y="0"/>
                    <a:pt x="5176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148;p122">
              <a:extLst>
                <a:ext uri="{FF2B5EF4-FFF2-40B4-BE49-F238E27FC236}">
                  <a16:creationId xmlns:a16="http://schemas.microsoft.com/office/drawing/2014/main" id="{2E4617C2-2B54-B628-3CF3-898E013ECE23}"/>
                </a:ext>
              </a:extLst>
            </p:cNvPr>
            <p:cNvSpPr/>
            <p:nvPr/>
          </p:nvSpPr>
          <p:spPr>
            <a:xfrm>
              <a:off x="3072335" y="2101569"/>
              <a:ext cx="143177" cy="353595"/>
            </a:xfrm>
            <a:custGeom>
              <a:avLst/>
              <a:gdLst/>
              <a:ahLst/>
              <a:cxnLst/>
              <a:rect l="l" t="t" r="r" b="b"/>
              <a:pathLst>
                <a:path w="6141" h="15166" extrusionOk="0">
                  <a:moveTo>
                    <a:pt x="4901" y="1"/>
                  </a:moveTo>
                  <a:cubicBezTo>
                    <a:pt x="3573" y="1"/>
                    <a:pt x="0" y="15165"/>
                    <a:pt x="0" y="15165"/>
                  </a:cubicBezTo>
                  <a:cubicBezTo>
                    <a:pt x="2983" y="10228"/>
                    <a:pt x="6141" y="3436"/>
                    <a:pt x="5188" y="353"/>
                  </a:cubicBezTo>
                  <a:cubicBezTo>
                    <a:pt x="5111" y="112"/>
                    <a:pt x="5014" y="1"/>
                    <a:pt x="4901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149;p122">
              <a:extLst>
                <a:ext uri="{FF2B5EF4-FFF2-40B4-BE49-F238E27FC236}">
                  <a16:creationId xmlns:a16="http://schemas.microsoft.com/office/drawing/2014/main" id="{9EDF7BA5-EBA3-071F-12E4-024FA48C2B81}"/>
                </a:ext>
              </a:extLst>
            </p:cNvPr>
            <p:cNvSpPr/>
            <p:nvPr/>
          </p:nvSpPr>
          <p:spPr>
            <a:xfrm>
              <a:off x="3157060" y="2303030"/>
              <a:ext cx="153692" cy="405145"/>
            </a:xfrm>
            <a:custGeom>
              <a:avLst/>
              <a:gdLst/>
              <a:ahLst/>
              <a:cxnLst/>
              <a:rect l="l" t="t" r="r" b="b"/>
              <a:pathLst>
                <a:path w="6592" h="17377" extrusionOk="0">
                  <a:moveTo>
                    <a:pt x="4494" y="0"/>
                  </a:moveTo>
                  <a:cubicBezTo>
                    <a:pt x="2554" y="0"/>
                    <a:pt x="0" y="17376"/>
                    <a:pt x="0" y="17376"/>
                  </a:cubicBezTo>
                  <a:cubicBezTo>
                    <a:pt x="3985" y="14143"/>
                    <a:pt x="6592" y="960"/>
                    <a:pt x="4637" y="33"/>
                  </a:cubicBezTo>
                  <a:cubicBezTo>
                    <a:pt x="4590" y="11"/>
                    <a:pt x="4542" y="0"/>
                    <a:pt x="4494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150;p122">
              <a:extLst>
                <a:ext uri="{FF2B5EF4-FFF2-40B4-BE49-F238E27FC236}">
                  <a16:creationId xmlns:a16="http://schemas.microsoft.com/office/drawing/2014/main" id="{09D2E628-3392-E6DD-9455-49C65E10D7CE}"/>
                </a:ext>
              </a:extLst>
            </p:cNvPr>
            <p:cNvSpPr/>
            <p:nvPr/>
          </p:nvSpPr>
          <p:spPr>
            <a:xfrm>
              <a:off x="2761458" y="2161697"/>
              <a:ext cx="310906" cy="293466"/>
            </a:xfrm>
            <a:custGeom>
              <a:avLst/>
              <a:gdLst/>
              <a:ahLst/>
              <a:cxnLst/>
              <a:rect l="l" t="t" r="r" b="b"/>
              <a:pathLst>
                <a:path w="13335" h="12587" extrusionOk="0">
                  <a:moveTo>
                    <a:pt x="1705" y="1"/>
                  </a:moveTo>
                  <a:cubicBezTo>
                    <a:pt x="1688" y="1"/>
                    <a:pt x="1671" y="2"/>
                    <a:pt x="1655" y="5"/>
                  </a:cubicBezTo>
                  <a:cubicBezTo>
                    <a:pt x="1" y="255"/>
                    <a:pt x="7495" y="10556"/>
                    <a:pt x="13334" y="12586"/>
                  </a:cubicBezTo>
                  <a:cubicBezTo>
                    <a:pt x="13334" y="12586"/>
                    <a:pt x="3502" y="1"/>
                    <a:pt x="1705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151;p122">
              <a:extLst>
                <a:ext uri="{FF2B5EF4-FFF2-40B4-BE49-F238E27FC236}">
                  <a16:creationId xmlns:a16="http://schemas.microsoft.com/office/drawing/2014/main" id="{5B5BBE65-2238-2892-D168-49957E76991F}"/>
                </a:ext>
              </a:extLst>
            </p:cNvPr>
            <p:cNvSpPr/>
            <p:nvPr/>
          </p:nvSpPr>
          <p:spPr>
            <a:xfrm>
              <a:off x="2856838" y="2422378"/>
              <a:ext cx="300251" cy="285795"/>
            </a:xfrm>
            <a:custGeom>
              <a:avLst/>
              <a:gdLst/>
              <a:ahLst/>
              <a:cxnLst/>
              <a:rect l="l" t="t" r="r" b="b"/>
              <a:pathLst>
                <a:path w="12878" h="12258" extrusionOk="0">
                  <a:moveTo>
                    <a:pt x="1690" y="0"/>
                  </a:moveTo>
                  <a:cubicBezTo>
                    <a:pt x="0" y="0"/>
                    <a:pt x="6154" y="11386"/>
                    <a:pt x="12877" y="12257"/>
                  </a:cubicBezTo>
                  <a:cubicBezTo>
                    <a:pt x="12877" y="12257"/>
                    <a:pt x="3529" y="177"/>
                    <a:pt x="1724" y="2"/>
                  </a:cubicBezTo>
                  <a:cubicBezTo>
                    <a:pt x="1713" y="1"/>
                    <a:pt x="1701" y="0"/>
                    <a:pt x="1690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152;p122">
              <a:extLst>
                <a:ext uri="{FF2B5EF4-FFF2-40B4-BE49-F238E27FC236}">
                  <a16:creationId xmlns:a16="http://schemas.microsoft.com/office/drawing/2014/main" id="{22A6F8FB-DC9E-E19B-7BF1-A4686F4C4EB8}"/>
                </a:ext>
              </a:extLst>
            </p:cNvPr>
            <p:cNvSpPr/>
            <p:nvPr/>
          </p:nvSpPr>
          <p:spPr>
            <a:xfrm>
              <a:off x="3702225" y="2680097"/>
              <a:ext cx="2633056" cy="513070"/>
            </a:xfrm>
            <a:custGeom>
              <a:avLst/>
              <a:gdLst/>
              <a:ahLst/>
              <a:cxnLst/>
              <a:rect l="l" t="t" r="r" b="b"/>
              <a:pathLst>
                <a:path w="112934" h="22006" extrusionOk="0">
                  <a:moveTo>
                    <a:pt x="44337" y="0"/>
                  </a:moveTo>
                  <a:lnTo>
                    <a:pt x="1" y="7669"/>
                  </a:lnTo>
                  <a:lnTo>
                    <a:pt x="81380" y="22005"/>
                  </a:lnTo>
                  <a:lnTo>
                    <a:pt x="112934" y="10827"/>
                  </a:lnTo>
                  <a:lnTo>
                    <a:pt x="44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153;p122">
              <a:extLst>
                <a:ext uri="{FF2B5EF4-FFF2-40B4-BE49-F238E27FC236}">
                  <a16:creationId xmlns:a16="http://schemas.microsoft.com/office/drawing/2014/main" id="{228544E7-866C-D28B-EB4D-150786E7C938}"/>
                </a:ext>
              </a:extLst>
            </p:cNvPr>
            <p:cNvSpPr/>
            <p:nvPr/>
          </p:nvSpPr>
          <p:spPr>
            <a:xfrm>
              <a:off x="6162849" y="2882865"/>
              <a:ext cx="176495" cy="49684"/>
            </a:xfrm>
            <a:custGeom>
              <a:avLst/>
              <a:gdLst/>
              <a:ahLst/>
              <a:cxnLst/>
              <a:rect l="l" t="t" r="r" b="b"/>
              <a:pathLst>
                <a:path w="7570" h="2131" extrusionOk="0">
                  <a:moveTo>
                    <a:pt x="201" y="0"/>
                  </a:moveTo>
                  <a:lnTo>
                    <a:pt x="0" y="952"/>
                  </a:lnTo>
                  <a:lnTo>
                    <a:pt x="7394" y="2130"/>
                  </a:lnTo>
                  <a:lnTo>
                    <a:pt x="7569" y="107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154;p122">
              <a:extLst>
                <a:ext uri="{FF2B5EF4-FFF2-40B4-BE49-F238E27FC236}">
                  <a16:creationId xmlns:a16="http://schemas.microsoft.com/office/drawing/2014/main" id="{E7F8CD84-677B-5D01-E922-2411AEAD4BF1}"/>
                </a:ext>
              </a:extLst>
            </p:cNvPr>
            <p:cNvSpPr/>
            <p:nvPr/>
          </p:nvSpPr>
          <p:spPr>
            <a:xfrm>
              <a:off x="5517151" y="2540443"/>
              <a:ext cx="769022" cy="611226"/>
            </a:xfrm>
            <a:custGeom>
              <a:avLst/>
              <a:gdLst/>
              <a:ahLst/>
              <a:cxnLst/>
              <a:rect l="l" t="t" r="r" b="b"/>
              <a:pathLst>
                <a:path w="32984" h="26216" extrusionOk="0">
                  <a:moveTo>
                    <a:pt x="32984" y="0"/>
                  </a:moveTo>
                  <a:lnTo>
                    <a:pt x="1580" y="9725"/>
                  </a:lnTo>
                  <a:cubicBezTo>
                    <a:pt x="1" y="14361"/>
                    <a:pt x="2708" y="26216"/>
                    <a:pt x="2708" y="26216"/>
                  </a:cubicBezTo>
                  <a:lnTo>
                    <a:pt x="30277" y="17218"/>
                  </a:lnTo>
                  <a:cubicBezTo>
                    <a:pt x="30277" y="17218"/>
                    <a:pt x="29500" y="6216"/>
                    <a:pt x="329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155;p122">
              <a:extLst>
                <a:ext uri="{FF2B5EF4-FFF2-40B4-BE49-F238E27FC236}">
                  <a16:creationId xmlns:a16="http://schemas.microsoft.com/office/drawing/2014/main" id="{3510E9E8-3F12-0A0F-0723-22EC39E1CC3C}"/>
                </a:ext>
              </a:extLst>
            </p:cNvPr>
            <p:cNvSpPr/>
            <p:nvPr/>
          </p:nvSpPr>
          <p:spPr>
            <a:xfrm>
              <a:off x="3661914" y="2457466"/>
              <a:ext cx="1976249" cy="735705"/>
            </a:xfrm>
            <a:custGeom>
              <a:avLst/>
              <a:gdLst/>
              <a:ahLst/>
              <a:cxnLst/>
              <a:rect l="l" t="t" r="r" b="b"/>
              <a:pathLst>
                <a:path w="84763" h="31555" extrusionOk="0">
                  <a:moveTo>
                    <a:pt x="3384" y="0"/>
                  </a:moveTo>
                  <a:cubicBezTo>
                    <a:pt x="1" y="8096"/>
                    <a:pt x="1730" y="17218"/>
                    <a:pt x="1730" y="17218"/>
                  </a:cubicBezTo>
                  <a:lnTo>
                    <a:pt x="83109" y="31554"/>
                  </a:lnTo>
                  <a:cubicBezTo>
                    <a:pt x="83109" y="31554"/>
                    <a:pt x="81329" y="23183"/>
                    <a:pt x="84763" y="14336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156;p122">
              <a:extLst>
                <a:ext uri="{FF2B5EF4-FFF2-40B4-BE49-F238E27FC236}">
                  <a16:creationId xmlns:a16="http://schemas.microsoft.com/office/drawing/2014/main" id="{02F85FF1-46EA-0DD2-B716-95AE7D179BE1}"/>
                </a:ext>
              </a:extLst>
            </p:cNvPr>
            <p:cNvSpPr/>
            <p:nvPr/>
          </p:nvSpPr>
          <p:spPr>
            <a:xfrm>
              <a:off x="5610059" y="2531094"/>
              <a:ext cx="763753" cy="294515"/>
            </a:xfrm>
            <a:custGeom>
              <a:avLst/>
              <a:gdLst/>
              <a:ahLst/>
              <a:cxnLst/>
              <a:rect l="l" t="t" r="r" b="b"/>
              <a:pathLst>
                <a:path w="32758" h="12632" extrusionOk="0">
                  <a:moveTo>
                    <a:pt x="32758" y="0"/>
                  </a:moveTo>
                  <a:lnTo>
                    <a:pt x="277" y="10426"/>
                  </a:lnTo>
                  <a:lnTo>
                    <a:pt x="1" y="12632"/>
                  </a:lnTo>
                  <a:lnTo>
                    <a:pt x="32482" y="1153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157;p122">
              <a:extLst>
                <a:ext uri="{FF2B5EF4-FFF2-40B4-BE49-F238E27FC236}">
                  <a16:creationId xmlns:a16="http://schemas.microsoft.com/office/drawing/2014/main" id="{75797034-8330-8152-1211-5B832A507CC5}"/>
                </a:ext>
              </a:extLst>
            </p:cNvPr>
            <p:cNvSpPr/>
            <p:nvPr/>
          </p:nvSpPr>
          <p:spPr>
            <a:xfrm>
              <a:off x="3757178" y="2281593"/>
              <a:ext cx="2633033" cy="512487"/>
            </a:xfrm>
            <a:custGeom>
              <a:avLst/>
              <a:gdLst/>
              <a:ahLst/>
              <a:cxnLst/>
              <a:rect l="l" t="t" r="r" b="b"/>
              <a:pathLst>
                <a:path w="112933" h="21981" extrusionOk="0">
                  <a:moveTo>
                    <a:pt x="44336" y="0"/>
                  </a:moveTo>
                  <a:lnTo>
                    <a:pt x="0" y="7644"/>
                  </a:lnTo>
                  <a:lnTo>
                    <a:pt x="81379" y="21980"/>
                  </a:lnTo>
                  <a:lnTo>
                    <a:pt x="112933" y="10802"/>
                  </a:lnTo>
                  <a:lnTo>
                    <a:pt x="44336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58;p122">
              <a:extLst>
                <a:ext uri="{FF2B5EF4-FFF2-40B4-BE49-F238E27FC236}">
                  <a16:creationId xmlns:a16="http://schemas.microsoft.com/office/drawing/2014/main" id="{88227CB8-2ADF-DE1F-53CB-5602D9FC570A}"/>
                </a:ext>
              </a:extLst>
            </p:cNvPr>
            <p:cNvSpPr/>
            <p:nvPr/>
          </p:nvSpPr>
          <p:spPr>
            <a:xfrm>
              <a:off x="4150425" y="2337676"/>
              <a:ext cx="1885088" cy="342451"/>
            </a:xfrm>
            <a:custGeom>
              <a:avLst/>
              <a:gdLst/>
              <a:ahLst/>
              <a:cxnLst/>
              <a:rect l="l" t="t" r="r" b="b"/>
              <a:pathLst>
                <a:path w="80853" h="14688" extrusionOk="0">
                  <a:moveTo>
                    <a:pt x="27820" y="0"/>
                  </a:moveTo>
                  <a:lnTo>
                    <a:pt x="0" y="4963"/>
                  </a:lnTo>
                  <a:lnTo>
                    <a:pt x="60527" y="14687"/>
                  </a:lnTo>
                  <a:lnTo>
                    <a:pt x="80853" y="8697"/>
                  </a:lnTo>
                  <a:lnTo>
                    <a:pt x="278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59;p122">
              <a:extLst>
                <a:ext uri="{FF2B5EF4-FFF2-40B4-BE49-F238E27FC236}">
                  <a16:creationId xmlns:a16="http://schemas.microsoft.com/office/drawing/2014/main" id="{FF68144C-44C9-B46E-3313-8382856F31F2}"/>
                </a:ext>
              </a:extLst>
            </p:cNvPr>
            <p:cNvSpPr/>
            <p:nvPr/>
          </p:nvSpPr>
          <p:spPr>
            <a:xfrm>
              <a:off x="5791797" y="2089329"/>
              <a:ext cx="152527" cy="274091"/>
            </a:xfrm>
            <a:custGeom>
              <a:avLst/>
              <a:gdLst/>
              <a:ahLst/>
              <a:cxnLst/>
              <a:rect l="l" t="t" r="r" b="b"/>
              <a:pathLst>
                <a:path w="6542" h="11756" extrusionOk="0">
                  <a:moveTo>
                    <a:pt x="602" y="1"/>
                  </a:moveTo>
                  <a:lnTo>
                    <a:pt x="0" y="11154"/>
                  </a:lnTo>
                  <a:lnTo>
                    <a:pt x="4888" y="11755"/>
                  </a:lnTo>
                  <a:cubicBezTo>
                    <a:pt x="4888" y="11755"/>
                    <a:pt x="6542" y="5590"/>
                    <a:pt x="4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160;p122">
              <a:extLst>
                <a:ext uri="{FF2B5EF4-FFF2-40B4-BE49-F238E27FC236}">
                  <a16:creationId xmlns:a16="http://schemas.microsoft.com/office/drawing/2014/main" id="{A7402491-AE5A-3940-031C-6F93CF52F7FE}"/>
                </a:ext>
              </a:extLst>
            </p:cNvPr>
            <p:cNvSpPr/>
            <p:nvPr/>
          </p:nvSpPr>
          <p:spPr>
            <a:xfrm>
              <a:off x="3648485" y="2329492"/>
              <a:ext cx="122147" cy="57285"/>
            </a:xfrm>
            <a:custGeom>
              <a:avLst/>
              <a:gdLst/>
              <a:ahLst/>
              <a:cxnLst/>
              <a:rect l="l" t="t" r="r" b="b"/>
              <a:pathLst>
                <a:path w="5239" h="2457" extrusionOk="0">
                  <a:moveTo>
                    <a:pt x="5238" y="1"/>
                  </a:moveTo>
                  <a:lnTo>
                    <a:pt x="0" y="1254"/>
                  </a:lnTo>
                  <a:lnTo>
                    <a:pt x="226" y="2457"/>
                  </a:lnTo>
                  <a:lnTo>
                    <a:pt x="5238" y="1855"/>
                  </a:lnTo>
                  <a:lnTo>
                    <a:pt x="5238" y="1"/>
                  </a:lnTo>
                  <a:close/>
                </a:path>
              </a:pathLst>
            </a:custGeom>
            <a:solidFill>
              <a:srgbClr val="F89E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161;p122">
              <a:extLst>
                <a:ext uri="{FF2B5EF4-FFF2-40B4-BE49-F238E27FC236}">
                  <a16:creationId xmlns:a16="http://schemas.microsoft.com/office/drawing/2014/main" id="{7089A316-6A39-2C7A-5B23-7E29C9E80A83}"/>
                </a:ext>
              </a:extLst>
            </p:cNvPr>
            <p:cNvSpPr/>
            <p:nvPr/>
          </p:nvSpPr>
          <p:spPr>
            <a:xfrm>
              <a:off x="3653731" y="2176992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0"/>
                  </a:moveTo>
                  <a:lnTo>
                    <a:pt x="1" y="8998"/>
                  </a:lnTo>
                  <a:lnTo>
                    <a:pt x="58547" y="17519"/>
                  </a:lnTo>
                  <a:lnTo>
                    <a:pt x="96593" y="7995"/>
                  </a:lnTo>
                  <a:lnTo>
                    <a:pt x="3416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62;p122">
              <a:extLst>
                <a:ext uri="{FF2B5EF4-FFF2-40B4-BE49-F238E27FC236}">
                  <a16:creationId xmlns:a16="http://schemas.microsoft.com/office/drawing/2014/main" id="{5AA53945-78A2-537F-E355-4109C5EDF3CF}"/>
                </a:ext>
              </a:extLst>
            </p:cNvPr>
            <p:cNvSpPr/>
            <p:nvPr/>
          </p:nvSpPr>
          <p:spPr>
            <a:xfrm>
              <a:off x="3704580" y="2092849"/>
              <a:ext cx="2188369" cy="458723"/>
            </a:xfrm>
            <a:custGeom>
              <a:avLst/>
              <a:gdLst/>
              <a:ahLst/>
              <a:cxnLst/>
              <a:rect l="l" t="t" r="r" b="b"/>
              <a:pathLst>
                <a:path w="93861" h="19675" extrusionOk="0">
                  <a:moveTo>
                    <a:pt x="91605" y="0"/>
                  </a:moveTo>
                  <a:lnTo>
                    <a:pt x="0" y="602"/>
                  </a:lnTo>
                  <a:cubicBezTo>
                    <a:pt x="2431" y="3709"/>
                    <a:pt x="852" y="12356"/>
                    <a:pt x="852" y="12356"/>
                  </a:cubicBezTo>
                  <a:lnTo>
                    <a:pt x="55765" y="19674"/>
                  </a:lnTo>
                  <a:lnTo>
                    <a:pt x="92031" y="11028"/>
                  </a:lnTo>
                  <a:cubicBezTo>
                    <a:pt x="93860" y="7118"/>
                    <a:pt x="91605" y="0"/>
                    <a:pt x="91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163;p122">
              <a:extLst>
                <a:ext uri="{FF2B5EF4-FFF2-40B4-BE49-F238E27FC236}">
                  <a16:creationId xmlns:a16="http://schemas.microsoft.com/office/drawing/2014/main" id="{55E1092B-2373-1CC6-B189-9277FE991831}"/>
                </a:ext>
              </a:extLst>
            </p:cNvPr>
            <p:cNvSpPr/>
            <p:nvPr/>
          </p:nvSpPr>
          <p:spPr>
            <a:xfrm>
              <a:off x="5004696" y="2106861"/>
              <a:ext cx="878882" cy="444710"/>
            </a:xfrm>
            <a:custGeom>
              <a:avLst/>
              <a:gdLst/>
              <a:ahLst/>
              <a:cxnLst/>
              <a:rect l="l" t="t" r="r" b="b"/>
              <a:pathLst>
                <a:path w="37696" h="19074" extrusionOk="0">
                  <a:moveTo>
                    <a:pt x="36292" y="1"/>
                  </a:moveTo>
                  <a:lnTo>
                    <a:pt x="602" y="8773"/>
                  </a:lnTo>
                  <a:cubicBezTo>
                    <a:pt x="602" y="8773"/>
                    <a:pt x="928" y="14011"/>
                    <a:pt x="1" y="19073"/>
                  </a:cubicBezTo>
                  <a:lnTo>
                    <a:pt x="36267" y="10427"/>
                  </a:lnTo>
                  <a:cubicBezTo>
                    <a:pt x="37695" y="6467"/>
                    <a:pt x="36292" y="1"/>
                    <a:pt x="36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164;p122">
              <a:extLst>
                <a:ext uri="{FF2B5EF4-FFF2-40B4-BE49-F238E27FC236}">
                  <a16:creationId xmlns:a16="http://schemas.microsoft.com/office/drawing/2014/main" id="{0307A5EB-7D2F-EF8F-5C39-0C593E3EECC2}"/>
                </a:ext>
              </a:extLst>
            </p:cNvPr>
            <p:cNvSpPr/>
            <p:nvPr/>
          </p:nvSpPr>
          <p:spPr>
            <a:xfrm>
              <a:off x="3791637" y="2330565"/>
              <a:ext cx="1636177" cy="174839"/>
            </a:xfrm>
            <a:custGeom>
              <a:avLst/>
              <a:gdLst/>
              <a:ahLst/>
              <a:cxnLst/>
              <a:rect l="l" t="t" r="r" b="b"/>
              <a:pathLst>
                <a:path w="70177" h="7499" extrusionOk="0">
                  <a:moveTo>
                    <a:pt x="212" y="1"/>
                  </a:moveTo>
                  <a:cubicBezTo>
                    <a:pt x="106" y="1"/>
                    <a:pt x="23" y="90"/>
                    <a:pt x="1" y="180"/>
                  </a:cubicBezTo>
                  <a:cubicBezTo>
                    <a:pt x="1" y="305"/>
                    <a:pt x="76" y="406"/>
                    <a:pt x="176" y="431"/>
                  </a:cubicBezTo>
                  <a:lnTo>
                    <a:pt x="52332" y="7473"/>
                  </a:lnTo>
                  <a:lnTo>
                    <a:pt x="52357" y="7498"/>
                  </a:lnTo>
                  <a:lnTo>
                    <a:pt x="52407" y="7473"/>
                  </a:lnTo>
                  <a:lnTo>
                    <a:pt x="70001" y="3438"/>
                  </a:lnTo>
                  <a:cubicBezTo>
                    <a:pt x="70126" y="3413"/>
                    <a:pt x="70176" y="3313"/>
                    <a:pt x="70151" y="3188"/>
                  </a:cubicBezTo>
                  <a:cubicBezTo>
                    <a:pt x="70130" y="3101"/>
                    <a:pt x="70051" y="3032"/>
                    <a:pt x="69949" y="3032"/>
                  </a:cubicBezTo>
                  <a:cubicBezTo>
                    <a:pt x="69933" y="3032"/>
                    <a:pt x="69917" y="3034"/>
                    <a:pt x="69901" y="3037"/>
                  </a:cubicBezTo>
                  <a:lnTo>
                    <a:pt x="52357" y="7072"/>
                  </a:lnTo>
                  <a:lnTo>
                    <a:pt x="251" y="5"/>
                  </a:lnTo>
                  <a:cubicBezTo>
                    <a:pt x="238" y="2"/>
                    <a:pt x="225" y="1"/>
                    <a:pt x="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165;p122">
              <a:extLst>
                <a:ext uri="{FF2B5EF4-FFF2-40B4-BE49-F238E27FC236}">
                  <a16:creationId xmlns:a16="http://schemas.microsoft.com/office/drawing/2014/main" id="{73307B9A-4C3E-8D92-D3F4-5720ADBBBAE0}"/>
                </a:ext>
              </a:extLst>
            </p:cNvPr>
            <p:cNvSpPr/>
            <p:nvPr/>
          </p:nvSpPr>
          <p:spPr>
            <a:xfrm>
              <a:off x="3916673" y="2284495"/>
              <a:ext cx="1726756" cy="156047"/>
            </a:xfrm>
            <a:custGeom>
              <a:avLst/>
              <a:gdLst/>
              <a:ahLst/>
              <a:cxnLst/>
              <a:rect l="l" t="t" r="r" b="b"/>
              <a:pathLst>
                <a:path w="74062" h="6693" extrusionOk="0">
                  <a:moveTo>
                    <a:pt x="252" y="1"/>
                  </a:moveTo>
                  <a:cubicBezTo>
                    <a:pt x="126" y="1"/>
                    <a:pt x="26" y="76"/>
                    <a:pt x="26" y="201"/>
                  </a:cubicBezTo>
                  <a:cubicBezTo>
                    <a:pt x="1" y="301"/>
                    <a:pt x="76" y="402"/>
                    <a:pt x="201" y="427"/>
                  </a:cubicBezTo>
                  <a:lnTo>
                    <a:pt x="47219" y="6692"/>
                  </a:lnTo>
                  <a:lnTo>
                    <a:pt x="47269" y="6692"/>
                  </a:lnTo>
                  <a:lnTo>
                    <a:pt x="73886" y="1354"/>
                  </a:lnTo>
                  <a:cubicBezTo>
                    <a:pt x="73986" y="1329"/>
                    <a:pt x="74062" y="1229"/>
                    <a:pt x="74036" y="1103"/>
                  </a:cubicBezTo>
                  <a:cubicBezTo>
                    <a:pt x="74036" y="1016"/>
                    <a:pt x="73942" y="948"/>
                    <a:pt x="73851" y="948"/>
                  </a:cubicBezTo>
                  <a:cubicBezTo>
                    <a:pt x="73838" y="948"/>
                    <a:pt x="73824" y="950"/>
                    <a:pt x="73811" y="953"/>
                  </a:cubicBezTo>
                  <a:lnTo>
                    <a:pt x="47219" y="6291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166;p122">
              <a:extLst>
                <a:ext uri="{FF2B5EF4-FFF2-40B4-BE49-F238E27FC236}">
                  <a16:creationId xmlns:a16="http://schemas.microsoft.com/office/drawing/2014/main" id="{13281BC0-32E4-0D17-1B04-F723F5F75830}"/>
                </a:ext>
              </a:extLst>
            </p:cNvPr>
            <p:cNvSpPr/>
            <p:nvPr/>
          </p:nvSpPr>
          <p:spPr>
            <a:xfrm>
              <a:off x="3813250" y="2180372"/>
              <a:ext cx="1992034" cy="195893"/>
            </a:xfrm>
            <a:custGeom>
              <a:avLst/>
              <a:gdLst/>
              <a:ahLst/>
              <a:cxnLst/>
              <a:rect l="l" t="t" r="r" b="b"/>
              <a:pathLst>
                <a:path w="85440" h="8402" extrusionOk="0">
                  <a:moveTo>
                    <a:pt x="85212" y="1"/>
                  </a:moveTo>
                  <a:cubicBezTo>
                    <a:pt x="85197" y="1"/>
                    <a:pt x="85181" y="2"/>
                    <a:pt x="85164" y="6"/>
                  </a:cubicBezTo>
                  <a:lnTo>
                    <a:pt x="51756" y="7976"/>
                  </a:lnTo>
                  <a:lnTo>
                    <a:pt x="251" y="1183"/>
                  </a:lnTo>
                  <a:cubicBezTo>
                    <a:pt x="126" y="1183"/>
                    <a:pt x="26" y="1259"/>
                    <a:pt x="26" y="1359"/>
                  </a:cubicBezTo>
                  <a:cubicBezTo>
                    <a:pt x="1" y="1484"/>
                    <a:pt x="76" y="1584"/>
                    <a:pt x="201" y="1610"/>
                  </a:cubicBezTo>
                  <a:lnTo>
                    <a:pt x="51730" y="8402"/>
                  </a:lnTo>
                  <a:lnTo>
                    <a:pt x="51806" y="8402"/>
                  </a:lnTo>
                  <a:lnTo>
                    <a:pt x="85264" y="407"/>
                  </a:lnTo>
                  <a:cubicBezTo>
                    <a:pt x="85365" y="381"/>
                    <a:pt x="85440" y="281"/>
                    <a:pt x="85415" y="156"/>
                  </a:cubicBezTo>
                  <a:cubicBezTo>
                    <a:pt x="85393" y="69"/>
                    <a:pt x="85315" y="1"/>
                    <a:pt x="85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167;p122">
              <a:extLst>
                <a:ext uri="{FF2B5EF4-FFF2-40B4-BE49-F238E27FC236}">
                  <a16:creationId xmlns:a16="http://schemas.microsoft.com/office/drawing/2014/main" id="{A5BE32F2-898C-E809-03F5-46BE059ADEE9}"/>
                </a:ext>
              </a:extLst>
            </p:cNvPr>
            <p:cNvSpPr/>
            <p:nvPr/>
          </p:nvSpPr>
          <p:spPr>
            <a:xfrm>
              <a:off x="3653731" y="2090494"/>
              <a:ext cx="2238053" cy="244877"/>
            </a:xfrm>
            <a:custGeom>
              <a:avLst/>
              <a:gdLst/>
              <a:ahLst/>
              <a:cxnLst/>
              <a:rect l="l" t="t" r="r" b="b"/>
              <a:pathLst>
                <a:path w="95992" h="10503" extrusionOk="0">
                  <a:moveTo>
                    <a:pt x="95365" y="1"/>
                  </a:moveTo>
                  <a:lnTo>
                    <a:pt x="1" y="978"/>
                  </a:lnTo>
                  <a:lnTo>
                    <a:pt x="251" y="2031"/>
                  </a:lnTo>
                  <a:lnTo>
                    <a:pt x="58572" y="10502"/>
                  </a:lnTo>
                  <a:lnTo>
                    <a:pt x="95991" y="1379"/>
                  </a:lnTo>
                  <a:lnTo>
                    <a:pt x="95365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168;p122">
              <a:extLst>
                <a:ext uri="{FF2B5EF4-FFF2-40B4-BE49-F238E27FC236}">
                  <a16:creationId xmlns:a16="http://schemas.microsoft.com/office/drawing/2014/main" id="{EA991A90-6719-88F8-4CDE-78A618DB2CAA}"/>
                </a:ext>
              </a:extLst>
            </p:cNvPr>
            <p:cNvSpPr/>
            <p:nvPr/>
          </p:nvSpPr>
          <p:spPr>
            <a:xfrm>
              <a:off x="3653731" y="1902928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1"/>
                  </a:moveTo>
                  <a:lnTo>
                    <a:pt x="1" y="9023"/>
                  </a:lnTo>
                  <a:lnTo>
                    <a:pt x="58547" y="17520"/>
                  </a:lnTo>
                  <a:lnTo>
                    <a:pt x="96593" y="7996"/>
                  </a:lnTo>
                  <a:lnTo>
                    <a:pt x="3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169;p122">
              <a:extLst>
                <a:ext uri="{FF2B5EF4-FFF2-40B4-BE49-F238E27FC236}">
                  <a16:creationId xmlns:a16="http://schemas.microsoft.com/office/drawing/2014/main" id="{CE2C252E-B5B3-4258-C72C-41DA6C21C5C3}"/>
                </a:ext>
              </a:extLst>
            </p:cNvPr>
            <p:cNvSpPr/>
            <p:nvPr/>
          </p:nvSpPr>
          <p:spPr>
            <a:xfrm>
              <a:off x="4000839" y="1950840"/>
              <a:ext cx="837358" cy="209812"/>
            </a:xfrm>
            <a:custGeom>
              <a:avLst/>
              <a:gdLst/>
              <a:ahLst/>
              <a:cxnLst/>
              <a:rect l="l" t="t" r="r" b="b"/>
              <a:pathLst>
                <a:path w="35915" h="8999" extrusionOk="0">
                  <a:moveTo>
                    <a:pt x="19875" y="1"/>
                  </a:moveTo>
                  <a:lnTo>
                    <a:pt x="0" y="6392"/>
                  </a:lnTo>
                  <a:lnTo>
                    <a:pt x="17694" y="8998"/>
                  </a:lnTo>
                  <a:lnTo>
                    <a:pt x="35915" y="2006"/>
                  </a:lnTo>
                  <a:lnTo>
                    <a:pt x="198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170;p122">
              <a:extLst>
                <a:ext uri="{FF2B5EF4-FFF2-40B4-BE49-F238E27FC236}">
                  <a16:creationId xmlns:a16="http://schemas.microsoft.com/office/drawing/2014/main" id="{468624D8-3DAE-667D-7CEC-D0015474925D}"/>
                </a:ext>
              </a:extLst>
            </p:cNvPr>
            <p:cNvSpPr/>
            <p:nvPr/>
          </p:nvSpPr>
          <p:spPr>
            <a:xfrm>
              <a:off x="3834885" y="1916381"/>
              <a:ext cx="619992" cy="188199"/>
            </a:xfrm>
            <a:custGeom>
              <a:avLst/>
              <a:gdLst/>
              <a:ahLst/>
              <a:cxnLst/>
              <a:rect l="l" t="t" r="r" b="b"/>
              <a:pathLst>
                <a:path w="26592" h="8072" extrusionOk="0">
                  <a:moveTo>
                    <a:pt x="26393" y="0"/>
                  </a:moveTo>
                  <a:cubicBezTo>
                    <a:pt x="26330" y="0"/>
                    <a:pt x="26274" y="34"/>
                    <a:pt x="26241" y="100"/>
                  </a:cubicBezTo>
                  <a:lnTo>
                    <a:pt x="25" y="7795"/>
                  </a:lnTo>
                  <a:cubicBezTo>
                    <a:pt x="0" y="7895"/>
                    <a:pt x="25" y="7995"/>
                    <a:pt x="100" y="8045"/>
                  </a:cubicBezTo>
                  <a:cubicBezTo>
                    <a:pt x="136" y="8063"/>
                    <a:pt x="171" y="8071"/>
                    <a:pt x="205" y="8071"/>
                  </a:cubicBezTo>
                  <a:cubicBezTo>
                    <a:pt x="265" y="8071"/>
                    <a:pt x="319" y="8044"/>
                    <a:pt x="351" y="7995"/>
                  </a:cubicBezTo>
                  <a:lnTo>
                    <a:pt x="26542" y="276"/>
                  </a:lnTo>
                  <a:lnTo>
                    <a:pt x="26567" y="226"/>
                  </a:lnTo>
                  <a:cubicBezTo>
                    <a:pt x="26592" y="151"/>
                    <a:pt x="26542" y="75"/>
                    <a:pt x="26492" y="25"/>
                  </a:cubicBezTo>
                  <a:cubicBezTo>
                    <a:pt x="26458" y="9"/>
                    <a:pt x="26425" y="0"/>
                    <a:pt x="26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171;p122">
              <a:extLst>
                <a:ext uri="{FF2B5EF4-FFF2-40B4-BE49-F238E27FC236}">
                  <a16:creationId xmlns:a16="http://schemas.microsoft.com/office/drawing/2014/main" id="{E25D12A4-0437-01A7-9143-BC48F139ACE5}"/>
                </a:ext>
              </a:extLst>
            </p:cNvPr>
            <p:cNvSpPr/>
            <p:nvPr/>
          </p:nvSpPr>
          <p:spPr>
            <a:xfrm>
              <a:off x="3834885" y="1916381"/>
              <a:ext cx="1925423" cy="366978"/>
            </a:xfrm>
            <a:custGeom>
              <a:avLst/>
              <a:gdLst/>
              <a:ahLst/>
              <a:cxnLst/>
              <a:rect l="l" t="t" r="r" b="b"/>
              <a:pathLst>
                <a:path w="82583" h="15740" extrusionOk="0">
                  <a:moveTo>
                    <a:pt x="26416" y="0"/>
                  </a:moveTo>
                  <a:cubicBezTo>
                    <a:pt x="26316" y="0"/>
                    <a:pt x="26216" y="50"/>
                    <a:pt x="26216" y="151"/>
                  </a:cubicBezTo>
                  <a:cubicBezTo>
                    <a:pt x="26191" y="251"/>
                    <a:pt x="26266" y="351"/>
                    <a:pt x="26366" y="376"/>
                  </a:cubicBezTo>
                  <a:lnTo>
                    <a:pt x="80903" y="7669"/>
                  </a:lnTo>
                  <a:lnTo>
                    <a:pt x="49349" y="15339"/>
                  </a:lnTo>
                  <a:lnTo>
                    <a:pt x="226" y="7719"/>
                  </a:lnTo>
                  <a:cubicBezTo>
                    <a:pt x="213" y="7716"/>
                    <a:pt x="199" y="7715"/>
                    <a:pt x="186" y="7715"/>
                  </a:cubicBezTo>
                  <a:cubicBezTo>
                    <a:pt x="101" y="7715"/>
                    <a:pt x="25" y="7783"/>
                    <a:pt x="25" y="7870"/>
                  </a:cubicBezTo>
                  <a:cubicBezTo>
                    <a:pt x="0" y="7970"/>
                    <a:pt x="75" y="8070"/>
                    <a:pt x="176" y="8070"/>
                  </a:cubicBezTo>
                  <a:lnTo>
                    <a:pt x="49449" y="15740"/>
                  </a:lnTo>
                  <a:cubicBezTo>
                    <a:pt x="49449" y="15740"/>
                    <a:pt x="49449" y="15740"/>
                    <a:pt x="49450" y="15740"/>
                  </a:cubicBezTo>
                  <a:cubicBezTo>
                    <a:pt x="49628" y="15740"/>
                    <a:pt x="82557" y="7770"/>
                    <a:pt x="82557" y="7770"/>
                  </a:cubicBezTo>
                  <a:lnTo>
                    <a:pt x="82582" y="7719"/>
                  </a:lnTo>
                  <a:lnTo>
                    <a:pt x="82557" y="7594"/>
                  </a:lnTo>
                  <a:cubicBezTo>
                    <a:pt x="82532" y="7544"/>
                    <a:pt x="82482" y="7519"/>
                    <a:pt x="82432" y="7494"/>
                  </a:cubicBezTo>
                  <a:lnTo>
                    <a:pt x="26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172;p122">
              <a:extLst>
                <a:ext uri="{FF2B5EF4-FFF2-40B4-BE49-F238E27FC236}">
                  <a16:creationId xmlns:a16="http://schemas.microsoft.com/office/drawing/2014/main" id="{18C75248-EA4C-9AE0-B4BA-51541411A2A6}"/>
                </a:ext>
              </a:extLst>
            </p:cNvPr>
            <p:cNvSpPr/>
            <p:nvPr/>
          </p:nvSpPr>
          <p:spPr>
            <a:xfrm>
              <a:off x="3016240" y="1753925"/>
              <a:ext cx="885877" cy="428926"/>
            </a:xfrm>
            <a:custGeom>
              <a:avLst/>
              <a:gdLst/>
              <a:ahLst/>
              <a:cxnLst/>
              <a:rect l="l" t="t" r="r" b="b"/>
              <a:pathLst>
                <a:path w="37996" h="18397" extrusionOk="0">
                  <a:moveTo>
                    <a:pt x="29123" y="1"/>
                  </a:moveTo>
                  <a:lnTo>
                    <a:pt x="0" y="18397"/>
                  </a:lnTo>
                  <a:cubicBezTo>
                    <a:pt x="4511" y="18397"/>
                    <a:pt x="8923" y="17169"/>
                    <a:pt x="13158" y="15590"/>
                  </a:cubicBezTo>
                  <a:cubicBezTo>
                    <a:pt x="14862" y="14938"/>
                    <a:pt x="16517" y="14161"/>
                    <a:pt x="18221" y="13484"/>
                  </a:cubicBezTo>
                  <a:cubicBezTo>
                    <a:pt x="20101" y="12733"/>
                    <a:pt x="22005" y="12106"/>
                    <a:pt x="23910" y="11454"/>
                  </a:cubicBezTo>
                  <a:cubicBezTo>
                    <a:pt x="28472" y="9901"/>
                    <a:pt x="33434" y="8196"/>
                    <a:pt x="37995" y="6642"/>
                  </a:cubicBezTo>
                  <a:lnTo>
                    <a:pt x="29123" y="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173;p122">
              <a:extLst>
                <a:ext uri="{FF2B5EF4-FFF2-40B4-BE49-F238E27FC236}">
                  <a16:creationId xmlns:a16="http://schemas.microsoft.com/office/drawing/2014/main" id="{269C5916-231B-7012-5870-5DF7AA17D25B}"/>
                </a:ext>
              </a:extLst>
            </p:cNvPr>
            <p:cNvSpPr/>
            <p:nvPr/>
          </p:nvSpPr>
          <p:spPr>
            <a:xfrm>
              <a:off x="2790671" y="1627723"/>
              <a:ext cx="381014" cy="993965"/>
            </a:xfrm>
            <a:custGeom>
              <a:avLst/>
              <a:gdLst/>
              <a:ahLst/>
              <a:cxnLst/>
              <a:rect l="l" t="t" r="r" b="b"/>
              <a:pathLst>
                <a:path w="16342" h="42632" extrusionOk="0">
                  <a:moveTo>
                    <a:pt x="16166" y="0"/>
                  </a:moveTo>
                  <a:cubicBezTo>
                    <a:pt x="7921" y="14486"/>
                    <a:pt x="9775" y="9950"/>
                    <a:pt x="3084" y="25213"/>
                  </a:cubicBezTo>
                  <a:lnTo>
                    <a:pt x="1" y="42632"/>
                  </a:lnTo>
                  <a:cubicBezTo>
                    <a:pt x="5239" y="34963"/>
                    <a:pt x="10678" y="27444"/>
                    <a:pt x="16342" y="20075"/>
                  </a:cubicBezTo>
                  <a:lnTo>
                    <a:pt x="16342" y="176"/>
                  </a:lnTo>
                  <a:lnTo>
                    <a:pt x="1616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174;p122">
              <a:extLst>
                <a:ext uri="{FF2B5EF4-FFF2-40B4-BE49-F238E27FC236}">
                  <a16:creationId xmlns:a16="http://schemas.microsoft.com/office/drawing/2014/main" id="{2792317F-1613-031E-4BB9-86AE0A72F550}"/>
                </a:ext>
              </a:extLst>
            </p:cNvPr>
            <p:cNvSpPr/>
            <p:nvPr/>
          </p:nvSpPr>
          <p:spPr>
            <a:xfrm>
              <a:off x="2815804" y="1591492"/>
              <a:ext cx="351217" cy="563897"/>
            </a:xfrm>
            <a:custGeom>
              <a:avLst/>
              <a:gdLst/>
              <a:ahLst/>
              <a:cxnLst/>
              <a:rect l="l" t="t" r="r" b="b"/>
              <a:pathLst>
                <a:path w="15064" h="24186" extrusionOk="0">
                  <a:moveTo>
                    <a:pt x="10402" y="0"/>
                  </a:moveTo>
                  <a:cubicBezTo>
                    <a:pt x="6818" y="7494"/>
                    <a:pt x="3334" y="15263"/>
                    <a:pt x="1" y="22883"/>
                  </a:cubicBezTo>
                  <a:cubicBezTo>
                    <a:pt x="652" y="23108"/>
                    <a:pt x="2908" y="24086"/>
                    <a:pt x="3434" y="24186"/>
                  </a:cubicBezTo>
                  <a:cubicBezTo>
                    <a:pt x="3585" y="23985"/>
                    <a:pt x="11329" y="8923"/>
                    <a:pt x="15063" y="1529"/>
                  </a:cubicBezTo>
                  <a:cubicBezTo>
                    <a:pt x="13710" y="777"/>
                    <a:pt x="10402" y="0"/>
                    <a:pt x="1040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175;p122">
              <a:extLst>
                <a:ext uri="{FF2B5EF4-FFF2-40B4-BE49-F238E27FC236}">
                  <a16:creationId xmlns:a16="http://schemas.microsoft.com/office/drawing/2014/main" id="{77216D08-445A-614A-2F76-8E8F11770213}"/>
                </a:ext>
              </a:extLst>
            </p:cNvPr>
            <p:cNvSpPr/>
            <p:nvPr/>
          </p:nvSpPr>
          <p:spPr>
            <a:xfrm>
              <a:off x="2953710" y="1614270"/>
              <a:ext cx="437110" cy="561588"/>
            </a:xfrm>
            <a:custGeom>
              <a:avLst/>
              <a:gdLst/>
              <a:ahLst/>
              <a:cxnLst/>
              <a:rect l="l" t="t" r="r" b="b"/>
              <a:pathLst>
                <a:path w="18748" h="24087" extrusionOk="0">
                  <a:moveTo>
                    <a:pt x="18697" y="1"/>
                  </a:moveTo>
                  <a:cubicBezTo>
                    <a:pt x="12582" y="7620"/>
                    <a:pt x="5815" y="15740"/>
                    <a:pt x="0" y="23610"/>
                  </a:cubicBezTo>
                  <a:lnTo>
                    <a:pt x="3334" y="24086"/>
                  </a:lnTo>
                  <a:cubicBezTo>
                    <a:pt x="3334" y="24086"/>
                    <a:pt x="13434" y="17495"/>
                    <a:pt x="18722" y="14261"/>
                  </a:cubicBezTo>
                  <a:cubicBezTo>
                    <a:pt x="18747" y="9976"/>
                    <a:pt x="18697" y="4286"/>
                    <a:pt x="18697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176;p122">
              <a:extLst>
                <a:ext uri="{FF2B5EF4-FFF2-40B4-BE49-F238E27FC236}">
                  <a16:creationId xmlns:a16="http://schemas.microsoft.com/office/drawing/2014/main" id="{9D948072-B92E-6AB7-2B0C-47C4C585836D}"/>
                </a:ext>
              </a:extLst>
            </p:cNvPr>
            <p:cNvSpPr/>
            <p:nvPr/>
          </p:nvSpPr>
          <p:spPr>
            <a:xfrm>
              <a:off x="2921583" y="1608442"/>
              <a:ext cx="468072" cy="564479"/>
            </a:xfrm>
            <a:custGeom>
              <a:avLst/>
              <a:gdLst/>
              <a:ahLst/>
              <a:cxnLst/>
              <a:rect l="l" t="t" r="r" b="b"/>
              <a:pathLst>
                <a:path w="20076" h="24211" extrusionOk="0">
                  <a:moveTo>
                    <a:pt x="18998" y="0"/>
                  </a:moveTo>
                  <a:lnTo>
                    <a:pt x="0" y="23659"/>
                  </a:lnTo>
                  <a:lnTo>
                    <a:pt x="1128" y="24211"/>
                  </a:lnTo>
                  <a:lnTo>
                    <a:pt x="20075" y="251"/>
                  </a:lnTo>
                  <a:lnTo>
                    <a:pt x="18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177;p122">
              <a:extLst>
                <a:ext uri="{FF2B5EF4-FFF2-40B4-BE49-F238E27FC236}">
                  <a16:creationId xmlns:a16="http://schemas.microsoft.com/office/drawing/2014/main" id="{8D01E513-CF2D-B994-3BA1-C6322B36A53B}"/>
                </a:ext>
              </a:extLst>
            </p:cNvPr>
            <p:cNvSpPr/>
            <p:nvPr/>
          </p:nvSpPr>
          <p:spPr>
            <a:xfrm>
              <a:off x="3117332" y="1881922"/>
              <a:ext cx="808727" cy="1511092"/>
            </a:xfrm>
            <a:custGeom>
              <a:avLst/>
              <a:gdLst/>
              <a:ahLst/>
              <a:cxnLst/>
              <a:rect l="l" t="t" r="r" b="b"/>
              <a:pathLst>
                <a:path w="34687" h="64812" extrusionOk="0">
                  <a:moveTo>
                    <a:pt x="34208" y="0"/>
                  </a:moveTo>
                  <a:cubicBezTo>
                    <a:pt x="34159" y="0"/>
                    <a:pt x="34109" y="8"/>
                    <a:pt x="34060" y="25"/>
                  </a:cubicBezTo>
                  <a:lnTo>
                    <a:pt x="1028" y="11804"/>
                  </a:lnTo>
                  <a:lnTo>
                    <a:pt x="0" y="64060"/>
                  </a:lnTo>
                  <a:lnTo>
                    <a:pt x="1178" y="64812"/>
                  </a:lnTo>
                  <a:lnTo>
                    <a:pt x="34060" y="52506"/>
                  </a:lnTo>
                  <a:cubicBezTo>
                    <a:pt x="34436" y="52356"/>
                    <a:pt x="34687" y="52005"/>
                    <a:pt x="34687" y="51604"/>
                  </a:cubicBezTo>
                  <a:lnTo>
                    <a:pt x="34687" y="476"/>
                  </a:lnTo>
                  <a:cubicBezTo>
                    <a:pt x="34687" y="203"/>
                    <a:pt x="34459" y="0"/>
                    <a:pt x="34208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178;p122">
              <a:extLst>
                <a:ext uri="{FF2B5EF4-FFF2-40B4-BE49-F238E27FC236}">
                  <a16:creationId xmlns:a16="http://schemas.microsoft.com/office/drawing/2014/main" id="{CE9B1789-ED0B-A729-E9B2-3B4BAAC3BD62}"/>
                </a:ext>
              </a:extLst>
            </p:cNvPr>
            <p:cNvSpPr/>
            <p:nvPr/>
          </p:nvSpPr>
          <p:spPr>
            <a:xfrm>
              <a:off x="3244117" y="2073568"/>
              <a:ext cx="596048" cy="388591"/>
            </a:xfrm>
            <a:custGeom>
              <a:avLst/>
              <a:gdLst/>
              <a:ahLst/>
              <a:cxnLst/>
              <a:rect l="l" t="t" r="r" b="b"/>
              <a:pathLst>
                <a:path w="25565" h="16667" extrusionOk="0">
                  <a:moveTo>
                    <a:pt x="25565" y="0"/>
                  </a:moveTo>
                  <a:lnTo>
                    <a:pt x="1" y="8697"/>
                  </a:lnTo>
                  <a:lnTo>
                    <a:pt x="1" y="16667"/>
                  </a:lnTo>
                  <a:lnTo>
                    <a:pt x="25565" y="7744"/>
                  </a:lnTo>
                  <a:lnTo>
                    <a:pt x="2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179;p122">
              <a:extLst>
                <a:ext uri="{FF2B5EF4-FFF2-40B4-BE49-F238E27FC236}">
                  <a16:creationId xmlns:a16="http://schemas.microsoft.com/office/drawing/2014/main" id="{C45C1E9D-27D8-5834-9E9E-8D28061122B1}"/>
                </a:ext>
              </a:extLst>
            </p:cNvPr>
            <p:cNvSpPr/>
            <p:nvPr/>
          </p:nvSpPr>
          <p:spPr>
            <a:xfrm>
              <a:off x="3244117" y="2303194"/>
              <a:ext cx="596048" cy="244877"/>
            </a:xfrm>
            <a:custGeom>
              <a:avLst/>
              <a:gdLst/>
              <a:ahLst/>
              <a:cxnLst/>
              <a:rect l="l" t="t" r="r" b="b"/>
              <a:pathLst>
                <a:path w="25565" h="10503" extrusionOk="0">
                  <a:moveTo>
                    <a:pt x="25565" y="1"/>
                  </a:moveTo>
                  <a:lnTo>
                    <a:pt x="1" y="8698"/>
                  </a:lnTo>
                  <a:lnTo>
                    <a:pt x="1" y="10502"/>
                  </a:lnTo>
                  <a:lnTo>
                    <a:pt x="25565" y="1605"/>
                  </a:lnTo>
                  <a:lnTo>
                    <a:pt x="2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180;p122">
              <a:extLst>
                <a:ext uri="{FF2B5EF4-FFF2-40B4-BE49-F238E27FC236}">
                  <a16:creationId xmlns:a16="http://schemas.microsoft.com/office/drawing/2014/main" id="{4D00A902-6D23-CEAA-F35C-6663B48AF0CB}"/>
                </a:ext>
              </a:extLst>
            </p:cNvPr>
            <p:cNvSpPr/>
            <p:nvPr/>
          </p:nvSpPr>
          <p:spPr>
            <a:xfrm>
              <a:off x="3829616" y="2993422"/>
              <a:ext cx="74235" cy="113847"/>
            </a:xfrm>
            <a:custGeom>
              <a:avLst/>
              <a:gdLst/>
              <a:ahLst/>
              <a:cxnLst/>
              <a:rect l="l" t="t" r="r" b="b"/>
              <a:pathLst>
                <a:path w="3184" h="4883" extrusionOk="0">
                  <a:moveTo>
                    <a:pt x="2987" y="0"/>
                  </a:moveTo>
                  <a:cubicBezTo>
                    <a:pt x="2962" y="0"/>
                    <a:pt x="2935" y="7"/>
                    <a:pt x="2908" y="20"/>
                  </a:cubicBezTo>
                  <a:cubicBezTo>
                    <a:pt x="577" y="872"/>
                    <a:pt x="1" y="3078"/>
                    <a:pt x="201" y="4732"/>
                  </a:cubicBezTo>
                  <a:cubicBezTo>
                    <a:pt x="226" y="4807"/>
                    <a:pt x="301" y="4882"/>
                    <a:pt x="402" y="4882"/>
                  </a:cubicBezTo>
                  <a:lnTo>
                    <a:pt x="427" y="4882"/>
                  </a:lnTo>
                  <a:cubicBezTo>
                    <a:pt x="527" y="4857"/>
                    <a:pt x="577" y="4782"/>
                    <a:pt x="577" y="4682"/>
                  </a:cubicBezTo>
                  <a:cubicBezTo>
                    <a:pt x="377" y="3103"/>
                    <a:pt x="928" y="1123"/>
                    <a:pt x="3033" y="346"/>
                  </a:cubicBezTo>
                  <a:cubicBezTo>
                    <a:pt x="3133" y="321"/>
                    <a:pt x="3184" y="220"/>
                    <a:pt x="3133" y="120"/>
                  </a:cubicBezTo>
                  <a:cubicBezTo>
                    <a:pt x="3115" y="47"/>
                    <a:pt x="3056" y="0"/>
                    <a:pt x="2987" y="0"/>
                  </a:cubicBezTo>
                  <a:close/>
                </a:path>
              </a:pathLst>
            </a:custGeom>
            <a:solidFill>
              <a:srgbClr val="CE2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181;p122">
              <a:extLst>
                <a:ext uri="{FF2B5EF4-FFF2-40B4-BE49-F238E27FC236}">
                  <a16:creationId xmlns:a16="http://schemas.microsoft.com/office/drawing/2014/main" id="{D19782FF-D567-4ACA-468D-2F00FB94B90A}"/>
                </a:ext>
              </a:extLst>
            </p:cNvPr>
            <p:cNvSpPr/>
            <p:nvPr/>
          </p:nvSpPr>
          <p:spPr>
            <a:xfrm>
              <a:off x="3214904" y="2024234"/>
              <a:ext cx="119233" cy="1012337"/>
            </a:xfrm>
            <a:custGeom>
              <a:avLst/>
              <a:gdLst/>
              <a:ahLst/>
              <a:cxnLst/>
              <a:rect l="l" t="t" r="r" b="b"/>
              <a:pathLst>
                <a:path w="5114" h="43420" extrusionOk="0">
                  <a:moveTo>
                    <a:pt x="1911" y="0"/>
                  </a:moveTo>
                  <a:cubicBezTo>
                    <a:pt x="1876" y="0"/>
                    <a:pt x="1841" y="18"/>
                    <a:pt x="1805" y="36"/>
                  </a:cubicBezTo>
                  <a:lnTo>
                    <a:pt x="101" y="1063"/>
                  </a:lnTo>
                  <a:cubicBezTo>
                    <a:pt x="1" y="1139"/>
                    <a:pt x="1" y="1314"/>
                    <a:pt x="126" y="1364"/>
                  </a:cubicBezTo>
                  <a:cubicBezTo>
                    <a:pt x="1103" y="1690"/>
                    <a:pt x="2306" y="2843"/>
                    <a:pt x="2557" y="4497"/>
                  </a:cubicBezTo>
                  <a:cubicBezTo>
                    <a:pt x="2958" y="7229"/>
                    <a:pt x="2808" y="43420"/>
                    <a:pt x="2808" y="43420"/>
                  </a:cubicBezTo>
                  <a:lnTo>
                    <a:pt x="3685" y="41740"/>
                  </a:lnTo>
                  <a:lnTo>
                    <a:pt x="4712" y="42743"/>
                  </a:lnTo>
                  <a:lnTo>
                    <a:pt x="4788" y="5875"/>
                  </a:lnTo>
                  <a:cubicBezTo>
                    <a:pt x="4788" y="5875"/>
                    <a:pt x="5113" y="1339"/>
                    <a:pt x="1955" y="11"/>
                  </a:cubicBezTo>
                  <a:cubicBezTo>
                    <a:pt x="1941" y="3"/>
                    <a:pt x="1926" y="0"/>
                    <a:pt x="19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182;p122">
              <a:extLst>
                <a:ext uri="{FF2B5EF4-FFF2-40B4-BE49-F238E27FC236}">
                  <a16:creationId xmlns:a16="http://schemas.microsoft.com/office/drawing/2014/main" id="{CB7C7E6C-9D93-61B8-0A99-52A4018C9ECE}"/>
                </a:ext>
              </a:extLst>
            </p:cNvPr>
            <p:cNvSpPr/>
            <p:nvPr/>
          </p:nvSpPr>
          <p:spPr>
            <a:xfrm>
              <a:off x="2792443" y="1577107"/>
              <a:ext cx="268822" cy="547903"/>
            </a:xfrm>
            <a:custGeom>
              <a:avLst/>
              <a:gdLst/>
              <a:ahLst/>
              <a:cxnLst/>
              <a:rect l="l" t="t" r="r" b="b"/>
              <a:pathLst>
                <a:path w="11530" h="23500" extrusionOk="0">
                  <a:moveTo>
                    <a:pt x="10681" y="0"/>
                  </a:moveTo>
                  <a:cubicBezTo>
                    <a:pt x="10558" y="0"/>
                    <a:pt x="10436" y="72"/>
                    <a:pt x="10376" y="191"/>
                  </a:cubicBezTo>
                  <a:lnTo>
                    <a:pt x="0" y="22547"/>
                  </a:lnTo>
                  <a:lnTo>
                    <a:pt x="1003" y="23500"/>
                  </a:lnTo>
                  <a:lnTo>
                    <a:pt x="11454" y="617"/>
                  </a:lnTo>
                  <a:cubicBezTo>
                    <a:pt x="11529" y="417"/>
                    <a:pt x="11429" y="216"/>
                    <a:pt x="11228" y="141"/>
                  </a:cubicBezTo>
                  <a:cubicBezTo>
                    <a:pt x="11103" y="91"/>
                    <a:pt x="10928" y="41"/>
                    <a:pt x="10777" y="16"/>
                  </a:cubicBezTo>
                  <a:cubicBezTo>
                    <a:pt x="10746" y="5"/>
                    <a:pt x="10713" y="0"/>
                    <a:pt x="106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183;p122">
              <a:extLst>
                <a:ext uri="{FF2B5EF4-FFF2-40B4-BE49-F238E27FC236}">
                  <a16:creationId xmlns:a16="http://schemas.microsoft.com/office/drawing/2014/main" id="{4AB0FD66-1D44-F86B-E0EC-41C088121C03}"/>
                </a:ext>
              </a:extLst>
            </p:cNvPr>
            <p:cNvSpPr/>
            <p:nvPr/>
          </p:nvSpPr>
          <p:spPr>
            <a:xfrm>
              <a:off x="2792443" y="2102781"/>
              <a:ext cx="352383" cy="1296314"/>
            </a:xfrm>
            <a:custGeom>
              <a:avLst/>
              <a:gdLst/>
              <a:ahLst/>
              <a:cxnLst/>
              <a:rect l="l" t="t" r="r" b="b"/>
              <a:pathLst>
                <a:path w="15114" h="55600" extrusionOk="0">
                  <a:moveTo>
                    <a:pt x="0" y="0"/>
                  </a:moveTo>
                  <a:lnTo>
                    <a:pt x="0" y="50427"/>
                  </a:lnTo>
                  <a:cubicBezTo>
                    <a:pt x="0" y="53810"/>
                    <a:pt x="4261" y="55113"/>
                    <a:pt x="6567" y="55314"/>
                  </a:cubicBezTo>
                  <a:cubicBezTo>
                    <a:pt x="8206" y="55473"/>
                    <a:pt x="9947" y="55599"/>
                    <a:pt x="11623" y="55599"/>
                  </a:cubicBezTo>
                  <a:cubicBezTo>
                    <a:pt x="12841" y="55599"/>
                    <a:pt x="14026" y="55533"/>
                    <a:pt x="15113" y="55364"/>
                  </a:cubicBezTo>
                  <a:lnTo>
                    <a:pt x="15113" y="2281"/>
                  </a:lnTo>
                  <a:cubicBezTo>
                    <a:pt x="13550" y="2660"/>
                    <a:pt x="11819" y="2840"/>
                    <a:pt x="10131" y="2840"/>
                  </a:cubicBezTo>
                  <a:cubicBezTo>
                    <a:pt x="9139" y="2840"/>
                    <a:pt x="8162" y="2777"/>
                    <a:pt x="7243" y="2657"/>
                  </a:cubicBezTo>
                  <a:cubicBezTo>
                    <a:pt x="4537" y="2306"/>
                    <a:pt x="1855" y="145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184;p122">
              <a:extLst>
                <a:ext uri="{FF2B5EF4-FFF2-40B4-BE49-F238E27FC236}">
                  <a16:creationId xmlns:a16="http://schemas.microsoft.com/office/drawing/2014/main" id="{D22046D0-A29D-D29D-773E-E74B1C9D115C}"/>
                </a:ext>
              </a:extLst>
            </p:cNvPr>
            <p:cNvSpPr/>
            <p:nvPr/>
          </p:nvSpPr>
          <p:spPr>
            <a:xfrm>
              <a:off x="3152374" y="3107827"/>
              <a:ext cx="2942166" cy="556296"/>
            </a:xfrm>
            <a:custGeom>
              <a:avLst/>
              <a:gdLst/>
              <a:ahLst/>
              <a:cxnLst/>
              <a:rect l="l" t="t" r="r" b="b"/>
              <a:pathLst>
                <a:path w="126192" h="23860" extrusionOk="0">
                  <a:moveTo>
                    <a:pt x="19926" y="0"/>
                  </a:moveTo>
                  <a:lnTo>
                    <a:pt x="1" y="23860"/>
                  </a:lnTo>
                  <a:lnTo>
                    <a:pt x="1" y="23860"/>
                  </a:lnTo>
                  <a:lnTo>
                    <a:pt x="59124" y="17770"/>
                  </a:lnTo>
                  <a:lnTo>
                    <a:pt x="59124" y="17770"/>
                  </a:lnTo>
                  <a:cubicBezTo>
                    <a:pt x="59124" y="17770"/>
                    <a:pt x="59057" y="21542"/>
                    <a:pt x="62471" y="21542"/>
                  </a:cubicBezTo>
                  <a:cubicBezTo>
                    <a:pt x="62664" y="21542"/>
                    <a:pt x="62868" y="21530"/>
                    <a:pt x="63084" y="21504"/>
                  </a:cubicBezTo>
                  <a:cubicBezTo>
                    <a:pt x="67119" y="21053"/>
                    <a:pt x="67044" y="17770"/>
                    <a:pt x="67044" y="17770"/>
                  </a:cubicBezTo>
                  <a:lnTo>
                    <a:pt x="67044" y="17770"/>
                  </a:lnTo>
                  <a:lnTo>
                    <a:pt x="126192" y="23860"/>
                  </a:lnTo>
                  <a:lnTo>
                    <a:pt x="1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185;p122">
              <a:extLst>
                <a:ext uri="{FF2B5EF4-FFF2-40B4-BE49-F238E27FC236}">
                  <a16:creationId xmlns:a16="http://schemas.microsoft.com/office/drawing/2014/main" id="{687E1ED5-5C6E-B00E-3BE7-E57A112CEEE8}"/>
                </a:ext>
              </a:extLst>
            </p:cNvPr>
            <p:cNvSpPr/>
            <p:nvPr/>
          </p:nvSpPr>
          <p:spPr>
            <a:xfrm>
              <a:off x="3227167" y="3179217"/>
              <a:ext cx="1396009" cy="234246"/>
            </a:xfrm>
            <a:custGeom>
              <a:avLst/>
              <a:gdLst/>
              <a:ahLst/>
              <a:cxnLst/>
              <a:rect l="l" t="t" r="r" b="b"/>
              <a:pathLst>
                <a:path w="59876" h="10047" extrusionOk="0">
                  <a:moveTo>
                    <a:pt x="30427" y="1"/>
                  </a:moveTo>
                  <a:cubicBezTo>
                    <a:pt x="16518" y="1"/>
                    <a:pt x="4136" y="3906"/>
                    <a:pt x="4136" y="3906"/>
                  </a:cubicBezTo>
                  <a:lnTo>
                    <a:pt x="1" y="8868"/>
                  </a:lnTo>
                  <a:cubicBezTo>
                    <a:pt x="11249" y="5952"/>
                    <a:pt x="21246" y="4943"/>
                    <a:pt x="29695" y="4943"/>
                  </a:cubicBezTo>
                  <a:cubicBezTo>
                    <a:pt x="48696" y="4943"/>
                    <a:pt x="59876" y="10046"/>
                    <a:pt x="59876" y="10046"/>
                  </a:cubicBezTo>
                  <a:cubicBezTo>
                    <a:pt x="52306" y="2228"/>
                    <a:pt x="40931" y="1"/>
                    <a:pt x="304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186;p122">
              <a:extLst>
                <a:ext uri="{FF2B5EF4-FFF2-40B4-BE49-F238E27FC236}">
                  <a16:creationId xmlns:a16="http://schemas.microsoft.com/office/drawing/2014/main" id="{67F21A50-0447-365B-FCB1-6BF182CADF96}"/>
                </a:ext>
              </a:extLst>
            </p:cNvPr>
            <p:cNvSpPr/>
            <p:nvPr/>
          </p:nvSpPr>
          <p:spPr>
            <a:xfrm>
              <a:off x="3157060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5201" y="1"/>
                  </a:moveTo>
                  <a:cubicBezTo>
                    <a:pt x="19306" y="1"/>
                    <a:pt x="3008" y="3779"/>
                    <a:pt x="3008" y="3779"/>
                  </a:cubicBezTo>
                  <a:lnTo>
                    <a:pt x="0" y="7739"/>
                  </a:lnTo>
                  <a:lnTo>
                    <a:pt x="3835" y="8265"/>
                  </a:lnTo>
                  <a:cubicBezTo>
                    <a:pt x="3835" y="8265"/>
                    <a:pt x="69575" y="6736"/>
                    <a:pt x="51254" y="1774"/>
                  </a:cubicBezTo>
                  <a:cubicBezTo>
                    <a:pt x="46454" y="478"/>
                    <a:pt x="40853" y="1"/>
                    <a:pt x="35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187;p122">
              <a:extLst>
                <a:ext uri="{FF2B5EF4-FFF2-40B4-BE49-F238E27FC236}">
                  <a16:creationId xmlns:a16="http://schemas.microsoft.com/office/drawing/2014/main" id="{948438A3-1CBA-2447-1DB9-549FA3182670}"/>
                </a:ext>
              </a:extLst>
            </p:cNvPr>
            <p:cNvSpPr/>
            <p:nvPr/>
          </p:nvSpPr>
          <p:spPr>
            <a:xfrm>
              <a:off x="4623129" y="3179217"/>
              <a:ext cx="1396592" cy="234246"/>
            </a:xfrm>
            <a:custGeom>
              <a:avLst/>
              <a:gdLst/>
              <a:ahLst/>
              <a:cxnLst/>
              <a:rect l="l" t="t" r="r" b="b"/>
              <a:pathLst>
                <a:path w="59901" h="10047" extrusionOk="0">
                  <a:moveTo>
                    <a:pt x="29460" y="1"/>
                  </a:moveTo>
                  <a:cubicBezTo>
                    <a:pt x="18958" y="1"/>
                    <a:pt x="7582" y="2228"/>
                    <a:pt x="1" y="10046"/>
                  </a:cubicBezTo>
                  <a:cubicBezTo>
                    <a:pt x="1" y="10046"/>
                    <a:pt x="11192" y="4943"/>
                    <a:pt x="30201" y="4943"/>
                  </a:cubicBezTo>
                  <a:cubicBezTo>
                    <a:pt x="38654" y="4943"/>
                    <a:pt x="48653" y="5952"/>
                    <a:pt x="59901" y="8868"/>
                  </a:cubicBezTo>
                  <a:lnTo>
                    <a:pt x="55741" y="3906"/>
                  </a:lnTo>
                  <a:cubicBezTo>
                    <a:pt x="55741" y="3906"/>
                    <a:pt x="43367" y="1"/>
                    <a:pt x="294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188;p122">
              <a:extLst>
                <a:ext uri="{FF2B5EF4-FFF2-40B4-BE49-F238E27FC236}">
                  <a16:creationId xmlns:a16="http://schemas.microsoft.com/office/drawing/2014/main" id="{A3FED9C6-F436-A228-C857-4C4CD90BF119}"/>
                </a:ext>
              </a:extLst>
            </p:cNvPr>
            <p:cNvSpPr/>
            <p:nvPr/>
          </p:nvSpPr>
          <p:spPr>
            <a:xfrm>
              <a:off x="4467714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4353" y="1"/>
                  </a:moveTo>
                  <a:cubicBezTo>
                    <a:pt x="28698" y="1"/>
                    <a:pt x="23095" y="478"/>
                    <a:pt x="18296" y="1774"/>
                  </a:cubicBezTo>
                  <a:cubicBezTo>
                    <a:pt x="0" y="6736"/>
                    <a:pt x="65715" y="8265"/>
                    <a:pt x="65715" y="8265"/>
                  </a:cubicBezTo>
                  <a:lnTo>
                    <a:pt x="69574" y="7739"/>
                  </a:lnTo>
                  <a:lnTo>
                    <a:pt x="66567" y="3779"/>
                  </a:lnTo>
                  <a:cubicBezTo>
                    <a:pt x="66567" y="3779"/>
                    <a:pt x="50255" y="1"/>
                    <a:pt x="34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189;p122">
              <a:extLst>
                <a:ext uri="{FF2B5EF4-FFF2-40B4-BE49-F238E27FC236}">
                  <a16:creationId xmlns:a16="http://schemas.microsoft.com/office/drawing/2014/main" id="{281EF872-88E1-54B7-8DAE-77EAAE074C7F}"/>
                </a:ext>
              </a:extLst>
            </p:cNvPr>
            <p:cNvSpPr/>
            <p:nvPr/>
          </p:nvSpPr>
          <p:spPr>
            <a:xfrm>
              <a:off x="4623129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26082" y="0"/>
                  </a:moveTo>
                  <a:cubicBezTo>
                    <a:pt x="16651" y="0"/>
                    <a:pt x="7066" y="1500"/>
                    <a:pt x="1" y="6148"/>
                  </a:cubicBezTo>
                  <a:lnTo>
                    <a:pt x="3760" y="9732"/>
                  </a:lnTo>
                  <a:lnTo>
                    <a:pt x="63510" y="15171"/>
                  </a:lnTo>
                  <a:cubicBezTo>
                    <a:pt x="63510" y="15171"/>
                    <a:pt x="63485" y="13642"/>
                    <a:pt x="62908" y="11537"/>
                  </a:cubicBezTo>
                  <a:cubicBezTo>
                    <a:pt x="49099" y="7602"/>
                    <a:pt x="21981" y="4970"/>
                    <a:pt x="21981" y="4970"/>
                  </a:cubicBezTo>
                  <a:cubicBezTo>
                    <a:pt x="23079" y="4933"/>
                    <a:pt x="24179" y="4916"/>
                    <a:pt x="25279" y="4916"/>
                  </a:cubicBezTo>
                  <a:cubicBezTo>
                    <a:pt x="40634" y="4916"/>
                    <a:pt x="55927" y="8320"/>
                    <a:pt x="62382" y="9958"/>
                  </a:cubicBezTo>
                  <a:cubicBezTo>
                    <a:pt x="61931" y="8729"/>
                    <a:pt x="60803" y="6248"/>
                    <a:pt x="59901" y="4970"/>
                  </a:cubicBezTo>
                  <a:cubicBezTo>
                    <a:pt x="59901" y="4970"/>
                    <a:pt x="43248" y="0"/>
                    <a:pt x="260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3190;p122">
              <a:extLst>
                <a:ext uri="{FF2B5EF4-FFF2-40B4-BE49-F238E27FC236}">
                  <a16:creationId xmlns:a16="http://schemas.microsoft.com/office/drawing/2014/main" id="{E25C63FF-9F0D-A33C-229C-1AE8BF64A904}"/>
                </a:ext>
              </a:extLst>
            </p:cNvPr>
            <p:cNvSpPr/>
            <p:nvPr/>
          </p:nvSpPr>
          <p:spPr>
            <a:xfrm>
              <a:off x="4623129" y="3163456"/>
              <a:ext cx="1356863" cy="250007"/>
            </a:xfrm>
            <a:custGeom>
              <a:avLst/>
              <a:gdLst/>
              <a:ahLst/>
              <a:cxnLst/>
              <a:rect l="l" t="t" r="r" b="b"/>
              <a:pathLst>
                <a:path w="58197" h="10723" extrusionOk="0">
                  <a:moveTo>
                    <a:pt x="29555" y="0"/>
                  </a:moveTo>
                  <a:cubicBezTo>
                    <a:pt x="6488" y="0"/>
                    <a:pt x="1" y="10722"/>
                    <a:pt x="1" y="10722"/>
                  </a:cubicBezTo>
                  <a:cubicBezTo>
                    <a:pt x="7578" y="3774"/>
                    <a:pt x="18161" y="1662"/>
                    <a:pt x="28228" y="1662"/>
                  </a:cubicBezTo>
                  <a:cubicBezTo>
                    <a:pt x="43833" y="1662"/>
                    <a:pt x="58197" y="6737"/>
                    <a:pt x="58197" y="6737"/>
                  </a:cubicBezTo>
                  <a:lnTo>
                    <a:pt x="58197" y="4281"/>
                  </a:lnTo>
                  <a:cubicBezTo>
                    <a:pt x="46599" y="1170"/>
                    <a:pt x="37172" y="0"/>
                    <a:pt x="29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191;p122">
              <a:extLst>
                <a:ext uri="{FF2B5EF4-FFF2-40B4-BE49-F238E27FC236}">
                  <a16:creationId xmlns:a16="http://schemas.microsoft.com/office/drawing/2014/main" id="{BA084F32-2F20-1928-CE56-B2BD231C2B91}"/>
                </a:ext>
              </a:extLst>
            </p:cNvPr>
            <p:cNvSpPr/>
            <p:nvPr/>
          </p:nvSpPr>
          <p:spPr>
            <a:xfrm>
              <a:off x="3142442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37436" y="0"/>
                  </a:moveTo>
                  <a:cubicBezTo>
                    <a:pt x="20277" y="0"/>
                    <a:pt x="3635" y="4970"/>
                    <a:pt x="3635" y="4970"/>
                  </a:cubicBezTo>
                  <a:cubicBezTo>
                    <a:pt x="2708" y="6248"/>
                    <a:pt x="1605" y="8729"/>
                    <a:pt x="1129" y="9958"/>
                  </a:cubicBezTo>
                  <a:cubicBezTo>
                    <a:pt x="7583" y="8320"/>
                    <a:pt x="22877" y="4916"/>
                    <a:pt x="38231" y="4916"/>
                  </a:cubicBezTo>
                  <a:cubicBezTo>
                    <a:pt x="39332" y="4916"/>
                    <a:pt x="40432" y="4933"/>
                    <a:pt x="41530" y="4970"/>
                  </a:cubicBezTo>
                  <a:cubicBezTo>
                    <a:pt x="41530" y="4970"/>
                    <a:pt x="14412" y="7602"/>
                    <a:pt x="627" y="11537"/>
                  </a:cubicBezTo>
                  <a:cubicBezTo>
                    <a:pt x="51" y="13642"/>
                    <a:pt x="1" y="15171"/>
                    <a:pt x="1" y="15171"/>
                  </a:cubicBezTo>
                  <a:lnTo>
                    <a:pt x="59776" y="9732"/>
                  </a:lnTo>
                  <a:lnTo>
                    <a:pt x="63510" y="6148"/>
                  </a:lnTo>
                  <a:cubicBezTo>
                    <a:pt x="56445" y="1500"/>
                    <a:pt x="46862" y="0"/>
                    <a:pt x="374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3192;p122">
              <a:extLst>
                <a:ext uri="{FF2B5EF4-FFF2-40B4-BE49-F238E27FC236}">
                  <a16:creationId xmlns:a16="http://schemas.microsoft.com/office/drawing/2014/main" id="{5C56E21C-D91C-9813-7075-FB55B967DE32}"/>
                </a:ext>
              </a:extLst>
            </p:cNvPr>
            <p:cNvSpPr/>
            <p:nvPr/>
          </p:nvSpPr>
          <p:spPr>
            <a:xfrm>
              <a:off x="3266336" y="3163456"/>
              <a:ext cx="1356840" cy="250007"/>
            </a:xfrm>
            <a:custGeom>
              <a:avLst/>
              <a:gdLst/>
              <a:ahLst/>
              <a:cxnLst/>
              <a:rect l="l" t="t" r="r" b="b"/>
              <a:pathLst>
                <a:path w="58196" h="10723" extrusionOk="0">
                  <a:moveTo>
                    <a:pt x="28642" y="0"/>
                  </a:moveTo>
                  <a:cubicBezTo>
                    <a:pt x="21024" y="0"/>
                    <a:pt x="11598" y="1170"/>
                    <a:pt x="0" y="4281"/>
                  </a:cubicBezTo>
                  <a:lnTo>
                    <a:pt x="0" y="6737"/>
                  </a:lnTo>
                  <a:cubicBezTo>
                    <a:pt x="0" y="6737"/>
                    <a:pt x="14364" y="1662"/>
                    <a:pt x="29969" y="1662"/>
                  </a:cubicBezTo>
                  <a:cubicBezTo>
                    <a:pt x="40036" y="1662"/>
                    <a:pt x="50619" y="3774"/>
                    <a:pt x="58196" y="10722"/>
                  </a:cubicBezTo>
                  <a:cubicBezTo>
                    <a:pt x="58196" y="10722"/>
                    <a:pt x="51709" y="0"/>
                    <a:pt x="28642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3193;p122">
              <a:extLst>
                <a:ext uri="{FF2B5EF4-FFF2-40B4-BE49-F238E27FC236}">
                  <a16:creationId xmlns:a16="http://schemas.microsoft.com/office/drawing/2014/main" id="{AA162356-9890-FFA3-61B8-FB0E3AB3606E}"/>
                </a:ext>
              </a:extLst>
            </p:cNvPr>
            <p:cNvSpPr/>
            <p:nvPr/>
          </p:nvSpPr>
          <p:spPr>
            <a:xfrm>
              <a:off x="3266336" y="2663521"/>
              <a:ext cx="2713679" cy="749950"/>
            </a:xfrm>
            <a:custGeom>
              <a:avLst/>
              <a:gdLst/>
              <a:ahLst/>
              <a:cxnLst/>
              <a:rect l="l" t="t" r="r" b="b"/>
              <a:pathLst>
                <a:path w="116392" h="32166" extrusionOk="0">
                  <a:moveTo>
                    <a:pt x="38985" y="0"/>
                  </a:moveTo>
                  <a:cubicBezTo>
                    <a:pt x="26331" y="0"/>
                    <a:pt x="15564" y="5473"/>
                    <a:pt x="15564" y="5473"/>
                  </a:cubicBezTo>
                  <a:lnTo>
                    <a:pt x="0" y="25724"/>
                  </a:lnTo>
                  <a:lnTo>
                    <a:pt x="0" y="25724"/>
                  </a:lnTo>
                  <a:cubicBezTo>
                    <a:pt x="11598" y="22613"/>
                    <a:pt x="21024" y="21443"/>
                    <a:pt x="28642" y="21443"/>
                  </a:cubicBezTo>
                  <a:cubicBezTo>
                    <a:pt x="51709" y="21443"/>
                    <a:pt x="58196" y="32165"/>
                    <a:pt x="58196" y="32165"/>
                  </a:cubicBezTo>
                  <a:cubicBezTo>
                    <a:pt x="58196" y="32165"/>
                    <a:pt x="64683" y="21443"/>
                    <a:pt x="87750" y="21443"/>
                  </a:cubicBezTo>
                  <a:cubicBezTo>
                    <a:pt x="95367" y="21443"/>
                    <a:pt x="104794" y="22613"/>
                    <a:pt x="116392" y="25724"/>
                  </a:cubicBezTo>
                  <a:lnTo>
                    <a:pt x="116392" y="25724"/>
                  </a:lnTo>
                  <a:lnTo>
                    <a:pt x="100828" y="5473"/>
                  </a:lnTo>
                  <a:cubicBezTo>
                    <a:pt x="100828" y="5473"/>
                    <a:pt x="90060" y="0"/>
                    <a:pt x="77406" y="0"/>
                  </a:cubicBezTo>
                  <a:cubicBezTo>
                    <a:pt x="71105" y="0"/>
                    <a:pt x="64336" y="1357"/>
                    <a:pt x="58196" y="5423"/>
                  </a:cubicBezTo>
                  <a:cubicBezTo>
                    <a:pt x="52056" y="1357"/>
                    <a:pt x="45287" y="0"/>
                    <a:pt x="38985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3"/>
                </a:solidFill>
              </a:endParaRPr>
            </a:p>
          </p:txBody>
        </p:sp>
        <p:sp>
          <p:nvSpPr>
            <p:cNvPr id="66" name="Google Shape;3194;p122">
              <a:extLst>
                <a:ext uri="{FF2B5EF4-FFF2-40B4-BE49-F238E27FC236}">
                  <a16:creationId xmlns:a16="http://schemas.microsoft.com/office/drawing/2014/main" id="{8C6E6BCE-0100-92BD-B77D-2F90F6112E83}"/>
                </a:ext>
              </a:extLst>
            </p:cNvPr>
            <p:cNvSpPr/>
            <p:nvPr/>
          </p:nvSpPr>
          <p:spPr>
            <a:xfrm>
              <a:off x="4490492" y="3413435"/>
              <a:ext cx="260056" cy="172974"/>
            </a:xfrm>
            <a:custGeom>
              <a:avLst/>
              <a:gdLst/>
              <a:ahLst/>
              <a:cxnLst/>
              <a:rect l="l" t="t" r="r" b="b"/>
              <a:pathLst>
                <a:path w="11154" h="7419" extrusionOk="0">
                  <a:moveTo>
                    <a:pt x="5690" y="0"/>
                  </a:moveTo>
                  <a:lnTo>
                    <a:pt x="1" y="5464"/>
                  </a:lnTo>
                  <a:lnTo>
                    <a:pt x="1605" y="7419"/>
                  </a:lnTo>
                  <a:lnTo>
                    <a:pt x="5690" y="3133"/>
                  </a:lnTo>
                  <a:lnTo>
                    <a:pt x="9449" y="6792"/>
                  </a:lnTo>
                  <a:lnTo>
                    <a:pt x="11154" y="5188"/>
                  </a:lnTo>
                  <a:lnTo>
                    <a:pt x="5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195;p122">
              <a:extLst>
                <a:ext uri="{FF2B5EF4-FFF2-40B4-BE49-F238E27FC236}">
                  <a16:creationId xmlns:a16="http://schemas.microsoft.com/office/drawing/2014/main" id="{86086DD0-053A-A24A-D4EA-3DA98E9E87A7}"/>
                </a:ext>
              </a:extLst>
            </p:cNvPr>
            <p:cNvSpPr/>
            <p:nvPr/>
          </p:nvSpPr>
          <p:spPr>
            <a:xfrm>
              <a:off x="3266336" y="3309335"/>
              <a:ext cx="1269782" cy="104125"/>
            </a:xfrm>
            <a:custGeom>
              <a:avLst/>
              <a:gdLst/>
              <a:ahLst/>
              <a:cxnLst/>
              <a:rect l="l" t="t" r="r" b="b"/>
              <a:pathLst>
                <a:path w="54462" h="4466" extrusionOk="0">
                  <a:moveTo>
                    <a:pt x="32373" y="1"/>
                  </a:moveTo>
                  <a:cubicBezTo>
                    <a:pt x="30718" y="1"/>
                    <a:pt x="29040" y="44"/>
                    <a:pt x="27369" y="129"/>
                  </a:cubicBezTo>
                  <a:cubicBezTo>
                    <a:pt x="23885" y="330"/>
                    <a:pt x="20451" y="681"/>
                    <a:pt x="17218" y="1132"/>
                  </a:cubicBezTo>
                  <a:cubicBezTo>
                    <a:pt x="13985" y="1558"/>
                    <a:pt x="11003" y="2109"/>
                    <a:pt x="8446" y="2585"/>
                  </a:cubicBezTo>
                  <a:cubicBezTo>
                    <a:pt x="5915" y="3087"/>
                    <a:pt x="3785" y="3563"/>
                    <a:pt x="2306" y="3914"/>
                  </a:cubicBezTo>
                  <a:cubicBezTo>
                    <a:pt x="827" y="4265"/>
                    <a:pt x="0" y="4465"/>
                    <a:pt x="0" y="4465"/>
                  </a:cubicBezTo>
                  <a:cubicBezTo>
                    <a:pt x="0" y="4465"/>
                    <a:pt x="852" y="4290"/>
                    <a:pt x="2331" y="3989"/>
                  </a:cubicBezTo>
                  <a:cubicBezTo>
                    <a:pt x="3083" y="3864"/>
                    <a:pt x="3985" y="3688"/>
                    <a:pt x="5013" y="3488"/>
                  </a:cubicBezTo>
                  <a:cubicBezTo>
                    <a:pt x="6065" y="3287"/>
                    <a:pt x="7218" y="3062"/>
                    <a:pt x="8496" y="2836"/>
                  </a:cubicBezTo>
                  <a:cubicBezTo>
                    <a:pt x="9775" y="2610"/>
                    <a:pt x="11178" y="2385"/>
                    <a:pt x="12632" y="2159"/>
                  </a:cubicBezTo>
                  <a:cubicBezTo>
                    <a:pt x="14110" y="1934"/>
                    <a:pt x="15664" y="1733"/>
                    <a:pt x="17268" y="1508"/>
                  </a:cubicBezTo>
                  <a:cubicBezTo>
                    <a:pt x="20501" y="1107"/>
                    <a:pt x="23935" y="756"/>
                    <a:pt x="27394" y="605"/>
                  </a:cubicBezTo>
                  <a:cubicBezTo>
                    <a:pt x="29282" y="495"/>
                    <a:pt x="31185" y="438"/>
                    <a:pt x="33053" y="438"/>
                  </a:cubicBezTo>
                  <a:cubicBezTo>
                    <a:pt x="34582" y="438"/>
                    <a:pt x="36089" y="476"/>
                    <a:pt x="37544" y="555"/>
                  </a:cubicBezTo>
                  <a:cubicBezTo>
                    <a:pt x="39148" y="655"/>
                    <a:pt x="40702" y="781"/>
                    <a:pt x="42181" y="956"/>
                  </a:cubicBezTo>
                  <a:cubicBezTo>
                    <a:pt x="43659" y="1157"/>
                    <a:pt x="45038" y="1382"/>
                    <a:pt x="46316" y="1658"/>
                  </a:cubicBezTo>
                  <a:cubicBezTo>
                    <a:pt x="46943" y="1783"/>
                    <a:pt x="47544" y="1959"/>
                    <a:pt x="48121" y="2084"/>
                  </a:cubicBezTo>
                  <a:cubicBezTo>
                    <a:pt x="48672" y="2260"/>
                    <a:pt x="49223" y="2385"/>
                    <a:pt x="49725" y="2560"/>
                  </a:cubicBezTo>
                  <a:cubicBezTo>
                    <a:pt x="50727" y="2861"/>
                    <a:pt x="51604" y="3187"/>
                    <a:pt x="52306" y="3488"/>
                  </a:cubicBezTo>
                  <a:cubicBezTo>
                    <a:pt x="52632" y="3638"/>
                    <a:pt x="52958" y="3763"/>
                    <a:pt x="53233" y="3864"/>
                  </a:cubicBezTo>
                  <a:cubicBezTo>
                    <a:pt x="53484" y="3989"/>
                    <a:pt x="53710" y="4114"/>
                    <a:pt x="53885" y="4189"/>
                  </a:cubicBezTo>
                  <a:cubicBezTo>
                    <a:pt x="54261" y="4365"/>
                    <a:pt x="54462" y="4465"/>
                    <a:pt x="54462" y="4465"/>
                  </a:cubicBezTo>
                  <a:cubicBezTo>
                    <a:pt x="54462" y="4465"/>
                    <a:pt x="54261" y="4365"/>
                    <a:pt x="53910" y="4164"/>
                  </a:cubicBezTo>
                  <a:cubicBezTo>
                    <a:pt x="53735" y="4089"/>
                    <a:pt x="53509" y="3964"/>
                    <a:pt x="53259" y="3813"/>
                  </a:cubicBezTo>
                  <a:cubicBezTo>
                    <a:pt x="52983" y="3688"/>
                    <a:pt x="52682" y="3563"/>
                    <a:pt x="52331" y="3387"/>
                  </a:cubicBezTo>
                  <a:cubicBezTo>
                    <a:pt x="51629" y="3087"/>
                    <a:pt x="50777" y="2736"/>
                    <a:pt x="49775" y="2385"/>
                  </a:cubicBezTo>
                  <a:cubicBezTo>
                    <a:pt x="49274" y="2209"/>
                    <a:pt x="48747" y="2059"/>
                    <a:pt x="48171" y="1884"/>
                  </a:cubicBezTo>
                  <a:cubicBezTo>
                    <a:pt x="47594" y="1733"/>
                    <a:pt x="46993" y="1558"/>
                    <a:pt x="46366" y="1407"/>
                  </a:cubicBezTo>
                  <a:cubicBezTo>
                    <a:pt x="45088" y="1107"/>
                    <a:pt x="43710" y="856"/>
                    <a:pt x="42231" y="630"/>
                  </a:cubicBezTo>
                  <a:cubicBezTo>
                    <a:pt x="40752" y="430"/>
                    <a:pt x="39173" y="254"/>
                    <a:pt x="37569" y="154"/>
                  </a:cubicBezTo>
                  <a:cubicBezTo>
                    <a:pt x="35886" y="51"/>
                    <a:pt x="34142" y="1"/>
                    <a:pt x="32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196;p122">
              <a:extLst>
                <a:ext uri="{FF2B5EF4-FFF2-40B4-BE49-F238E27FC236}">
                  <a16:creationId xmlns:a16="http://schemas.microsoft.com/office/drawing/2014/main" id="{2035C81C-7CF6-B301-30A2-4FEB3D11013C}"/>
                </a:ext>
              </a:extLst>
            </p:cNvPr>
            <p:cNvSpPr/>
            <p:nvPr/>
          </p:nvSpPr>
          <p:spPr>
            <a:xfrm>
              <a:off x="3468496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24840" y="0"/>
                  </a:moveTo>
                  <a:cubicBezTo>
                    <a:pt x="24283" y="0"/>
                    <a:pt x="23713" y="15"/>
                    <a:pt x="23134" y="29"/>
                  </a:cubicBezTo>
                  <a:cubicBezTo>
                    <a:pt x="22156" y="54"/>
                    <a:pt x="21104" y="54"/>
                    <a:pt x="20051" y="129"/>
                  </a:cubicBezTo>
                  <a:cubicBezTo>
                    <a:pt x="18998" y="179"/>
                    <a:pt x="17946" y="255"/>
                    <a:pt x="16868" y="305"/>
                  </a:cubicBezTo>
                  <a:cubicBezTo>
                    <a:pt x="15815" y="355"/>
                    <a:pt x="14738" y="480"/>
                    <a:pt x="13710" y="605"/>
                  </a:cubicBezTo>
                  <a:cubicBezTo>
                    <a:pt x="12658" y="706"/>
                    <a:pt x="11630" y="806"/>
                    <a:pt x="10627" y="931"/>
                  </a:cubicBezTo>
                  <a:cubicBezTo>
                    <a:pt x="9650" y="1082"/>
                    <a:pt x="8698" y="1207"/>
                    <a:pt x="7770" y="1357"/>
                  </a:cubicBezTo>
                  <a:cubicBezTo>
                    <a:pt x="6868" y="1483"/>
                    <a:pt x="6016" y="1608"/>
                    <a:pt x="5239" y="1758"/>
                  </a:cubicBezTo>
                  <a:cubicBezTo>
                    <a:pt x="3660" y="2059"/>
                    <a:pt x="2357" y="2335"/>
                    <a:pt x="1429" y="2535"/>
                  </a:cubicBezTo>
                  <a:cubicBezTo>
                    <a:pt x="527" y="2736"/>
                    <a:pt x="1" y="2836"/>
                    <a:pt x="1" y="2836"/>
                  </a:cubicBezTo>
                  <a:cubicBezTo>
                    <a:pt x="1" y="2836"/>
                    <a:pt x="527" y="2761"/>
                    <a:pt x="1454" y="2610"/>
                  </a:cubicBezTo>
                  <a:cubicBezTo>
                    <a:pt x="2382" y="2460"/>
                    <a:pt x="3685" y="2285"/>
                    <a:pt x="5264" y="2009"/>
                  </a:cubicBezTo>
                  <a:cubicBezTo>
                    <a:pt x="6843" y="1808"/>
                    <a:pt x="8698" y="1558"/>
                    <a:pt x="10678" y="1307"/>
                  </a:cubicBezTo>
                  <a:cubicBezTo>
                    <a:pt x="11680" y="1232"/>
                    <a:pt x="12708" y="1132"/>
                    <a:pt x="13735" y="1032"/>
                  </a:cubicBezTo>
                  <a:cubicBezTo>
                    <a:pt x="14788" y="931"/>
                    <a:pt x="15840" y="806"/>
                    <a:pt x="16918" y="756"/>
                  </a:cubicBezTo>
                  <a:cubicBezTo>
                    <a:pt x="17971" y="681"/>
                    <a:pt x="19023" y="631"/>
                    <a:pt x="20076" y="555"/>
                  </a:cubicBezTo>
                  <a:cubicBezTo>
                    <a:pt x="21129" y="480"/>
                    <a:pt x="22156" y="480"/>
                    <a:pt x="23159" y="430"/>
                  </a:cubicBezTo>
                  <a:cubicBezTo>
                    <a:pt x="24161" y="405"/>
                    <a:pt x="25114" y="355"/>
                    <a:pt x="26041" y="355"/>
                  </a:cubicBezTo>
                  <a:lnTo>
                    <a:pt x="28597" y="355"/>
                  </a:lnTo>
                  <a:cubicBezTo>
                    <a:pt x="29399" y="380"/>
                    <a:pt x="30126" y="405"/>
                    <a:pt x="30778" y="430"/>
                  </a:cubicBezTo>
                  <a:cubicBezTo>
                    <a:pt x="31104" y="455"/>
                    <a:pt x="31404" y="455"/>
                    <a:pt x="31680" y="480"/>
                  </a:cubicBezTo>
                  <a:cubicBezTo>
                    <a:pt x="31981" y="505"/>
                    <a:pt x="32232" y="530"/>
                    <a:pt x="32457" y="555"/>
                  </a:cubicBezTo>
                  <a:cubicBezTo>
                    <a:pt x="33384" y="656"/>
                    <a:pt x="33911" y="706"/>
                    <a:pt x="33911" y="706"/>
                  </a:cubicBezTo>
                  <a:cubicBezTo>
                    <a:pt x="33911" y="706"/>
                    <a:pt x="33384" y="631"/>
                    <a:pt x="32482" y="480"/>
                  </a:cubicBezTo>
                  <a:cubicBezTo>
                    <a:pt x="32232" y="430"/>
                    <a:pt x="31981" y="380"/>
                    <a:pt x="31705" y="355"/>
                  </a:cubicBezTo>
                  <a:cubicBezTo>
                    <a:pt x="31430" y="330"/>
                    <a:pt x="31129" y="305"/>
                    <a:pt x="30803" y="280"/>
                  </a:cubicBezTo>
                  <a:cubicBezTo>
                    <a:pt x="30151" y="230"/>
                    <a:pt x="29425" y="154"/>
                    <a:pt x="28623" y="104"/>
                  </a:cubicBezTo>
                  <a:cubicBezTo>
                    <a:pt x="27820" y="79"/>
                    <a:pt x="26943" y="54"/>
                    <a:pt x="26041" y="29"/>
                  </a:cubicBezTo>
                  <a:cubicBezTo>
                    <a:pt x="25649" y="8"/>
                    <a:pt x="25248" y="0"/>
                    <a:pt x="24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197;p122">
              <a:extLst>
                <a:ext uri="{FF2B5EF4-FFF2-40B4-BE49-F238E27FC236}">
                  <a16:creationId xmlns:a16="http://schemas.microsoft.com/office/drawing/2014/main" id="{D1D80AB3-83CC-BABD-856F-0043DF3D6B7E}"/>
                </a:ext>
              </a:extLst>
            </p:cNvPr>
            <p:cNvSpPr/>
            <p:nvPr/>
          </p:nvSpPr>
          <p:spPr>
            <a:xfrm>
              <a:off x="3277433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37115" y="0"/>
                  </a:moveTo>
                  <a:cubicBezTo>
                    <a:pt x="36736" y="0"/>
                    <a:pt x="36354" y="6"/>
                    <a:pt x="35965" y="19"/>
                  </a:cubicBezTo>
                  <a:cubicBezTo>
                    <a:pt x="35188" y="44"/>
                    <a:pt x="34386" y="44"/>
                    <a:pt x="33584" y="69"/>
                  </a:cubicBezTo>
                  <a:cubicBezTo>
                    <a:pt x="33183" y="94"/>
                    <a:pt x="32782" y="94"/>
                    <a:pt x="32381" y="119"/>
                  </a:cubicBezTo>
                  <a:cubicBezTo>
                    <a:pt x="31955" y="144"/>
                    <a:pt x="31554" y="169"/>
                    <a:pt x="31153" y="194"/>
                  </a:cubicBezTo>
                  <a:cubicBezTo>
                    <a:pt x="29524" y="295"/>
                    <a:pt x="27845" y="370"/>
                    <a:pt x="26191" y="545"/>
                  </a:cubicBezTo>
                  <a:cubicBezTo>
                    <a:pt x="25364" y="620"/>
                    <a:pt x="24537" y="696"/>
                    <a:pt x="23710" y="771"/>
                  </a:cubicBezTo>
                  <a:cubicBezTo>
                    <a:pt x="22883" y="846"/>
                    <a:pt x="22081" y="971"/>
                    <a:pt x="21254" y="1072"/>
                  </a:cubicBezTo>
                  <a:cubicBezTo>
                    <a:pt x="19624" y="1272"/>
                    <a:pt x="18045" y="1473"/>
                    <a:pt x="16492" y="1723"/>
                  </a:cubicBezTo>
                  <a:cubicBezTo>
                    <a:pt x="14963" y="1974"/>
                    <a:pt x="13459" y="2199"/>
                    <a:pt x="12055" y="2450"/>
                  </a:cubicBezTo>
                  <a:cubicBezTo>
                    <a:pt x="10652" y="2701"/>
                    <a:pt x="9324" y="2976"/>
                    <a:pt x="8096" y="3202"/>
                  </a:cubicBezTo>
                  <a:cubicBezTo>
                    <a:pt x="7494" y="3327"/>
                    <a:pt x="6893" y="3428"/>
                    <a:pt x="6341" y="3553"/>
                  </a:cubicBezTo>
                  <a:cubicBezTo>
                    <a:pt x="5790" y="3678"/>
                    <a:pt x="5263" y="3778"/>
                    <a:pt x="4762" y="3904"/>
                  </a:cubicBezTo>
                  <a:cubicBezTo>
                    <a:pt x="3785" y="4129"/>
                    <a:pt x="2933" y="4330"/>
                    <a:pt x="2206" y="4480"/>
                  </a:cubicBezTo>
                  <a:cubicBezTo>
                    <a:pt x="802" y="4806"/>
                    <a:pt x="0" y="5006"/>
                    <a:pt x="0" y="5006"/>
                  </a:cubicBezTo>
                  <a:cubicBezTo>
                    <a:pt x="0" y="5006"/>
                    <a:pt x="802" y="4856"/>
                    <a:pt x="2231" y="4580"/>
                  </a:cubicBezTo>
                  <a:cubicBezTo>
                    <a:pt x="2958" y="4430"/>
                    <a:pt x="3810" y="4255"/>
                    <a:pt x="4812" y="4079"/>
                  </a:cubicBezTo>
                  <a:cubicBezTo>
                    <a:pt x="5314" y="3979"/>
                    <a:pt x="5840" y="3879"/>
                    <a:pt x="6391" y="3753"/>
                  </a:cubicBezTo>
                  <a:cubicBezTo>
                    <a:pt x="6943" y="3653"/>
                    <a:pt x="7544" y="3553"/>
                    <a:pt x="8146" y="3453"/>
                  </a:cubicBezTo>
                  <a:cubicBezTo>
                    <a:pt x="9374" y="3252"/>
                    <a:pt x="10702" y="3027"/>
                    <a:pt x="12106" y="2776"/>
                  </a:cubicBezTo>
                  <a:cubicBezTo>
                    <a:pt x="13534" y="2550"/>
                    <a:pt x="15013" y="2350"/>
                    <a:pt x="16567" y="2124"/>
                  </a:cubicBezTo>
                  <a:cubicBezTo>
                    <a:pt x="18096" y="1874"/>
                    <a:pt x="19700" y="1698"/>
                    <a:pt x="21304" y="1498"/>
                  </a:cubicBezTo>
                  <a:cubicBezTo>
                    <a:pt x="22131" y="1397"/>
                    <a:pt x="22933" y="1297"/>
                    <a:pt x="23760" y="1222"/>
                  </a:cubicBezTo>
                  <a:cubicBezTo>
                    <a:pt x="24587" y="1147"/>
                    <a:pt x="25414" y="1072"/>
                    <a:pt x="26241" y="996"/>
                  </a:cubicBezTo>
                  <a:cubicBezTo>
                    <a:pt x="27895" y="821"/>
                    <a:pt x="29549" y="721"/>
                    <a:pt x="31178" y="620"/>
                  </a:cubicBezTo>
                  <a:cubicBezTo>
                    <a:pt x="31579" y="595"/>
                    <a:pt x="31980" y="570"/>
                    <a:pt x="32381" y="545"/>
                  </a:cubicBezTo>
                  <a:cubicBezTo>
                    <a:pt x="32807" y="520"/>
                    <a:pt x="33208" y="495"/>
                    <a:pt x="33609" y="495"/>
                  </a:cubicBezTo>
                  <a:cubicBezTo>
                    <a:pt x="34386" y="470"/>
                    <a:pt x="35188" y="445"/>
                    <a:pt x="35965" y="420"/>
                  </a:cubicBezTo>
                  <a:cubicBezTo>
                    <a:pt x="36742" y="395"/>
                    <a:pt x="37494" y="395"/>
                    <a:pt x="38246" y="395"/>
                  </a:cubicBezTo>
                  <a:cubicBezTo>
                    <a:pt x="38747" y="395"/>
                    <a:pt x="39237" y="373"/>
                    <a:pt x="39724" y="373"/>
                  </a:cubicBezTo>
                  <a:cubicBezTo>
                    <a:pt x="39967" y="373"/>
                    <a:pt x="40209" y="378"/>
                    <a:pt x="40452" y="395"/>
                  </a:cubicBezTo>
                  <a:cubicBezTo>
                    <a:pt x="41153" y="395"/>
                    <a:pt x="41855" y="420"/>
                    <a:pt x="42532" y="420"/>
                  </a:cubicBezTo>
                  <a:cubicBezTo>
                    <a:pt x="43183" y="445"/>
                    <a:pt x="43835" y="495"/>
                    <a:pt x="44462" y="520"/>
                  </a:cubicBezTo>
                  <a:cubicBezTo>
                    <a:pt x="45088" y="545"/>
                    <a:pt x="45690" y="570"/>
                    <a:pt x="46241" y="620"/>
                  </a:cubicBezTo>
                  <a:cubicBezTo>
                    <a:pt x="46818" y="671"/>
                    <a:pt x="47344" y="721"/>
                    <a:pt x="47845" y="771"/>
                  </a:cubicBezTo>
                  <a:cubicBezTo>
                    <a:pt x="48848" y="871"/>
                    <a:pt x="49725" y="971"/>
                    <a:pt x="50452" y="1072"/>
                  </a:cubicBezTo>
                  <a:cubicBezTo>
                    <a:pt x="51178" y="1172"/>
                    <a:pt x="51730" y="1272"/>
                    <a:pt x="52106" y="1347"/>
                  </a:cubicBezTo>
                  <a:cubicBezTo>
                    <a:pt x="52507" y="1422"/>
                    <a:pt x="52707" y="1473"/>
                    <a:pt x="52707" y="1473"/>
                  </a:cubicBezTo>
                  <a:cubicBezTo>
                    <a:pt x="52707" y="1473"/>
                    <a:pt x="52507" y="1422"/>
                    <a:pt x="52131" y="1322"/>
                  </a:cubicBezTo>
                  <a:cubicBezTo>
                    <a:pt x="51730" y="1247"/>
                    <a:pt x="51178" y="1097"/>
                    <a:pt x="50477" y="996"/>
                  </a:cubicBezTo>
                  <a:cubicBezTo>
                    <a:pt x="49750" y="846"/>
                    <a:pt x="48873" y="721"/>
                    <a:pt x="47870" y="595"/>
                  </a:cubicBezTo>
                  <a:cubicBezTo>
                    <a:pt x="46868" y="470"/>
                    <a:pt x="45715" y="320"/>
                    <a:pt x="44487" y="270"/>
                  </a:cubicBezTo>
                  <a:cubicBezTo>
                    <a:pt x="43860" y="219"/>
                    <a:pt x="43209" y="169"/>
                    <a:pt x="42532" y="119"/>
                  </a:cubicBezTo>
                  <a:cubicBezTo>
                    <a:pt x="41855" y="94"/>
                    <a:pt x="41178" y="69"/>
                    <a:pt x="40452" y="44"/>
                  </a:cubicBezTo>
                  <a:cubicBezTo>
                    <a:pt x="39750" y="19"/>
                    <a:pt x="38998" y="19"/>
                    <a:pt x="38246" y="19"/>
                  </a:cubicBezTo>
                  <a:cubicBezTo>
                    <a:pt x="37870" y="6"/>
                    <a:pt x="37494" y="0"/>
                    <a:pt x="37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198;p122">
              <a:extLst>
                <a:ext uri="{FF2B5EF4-FFF2-40B4-BE49-F238E27FC236}">
                  <a16:creationId xmlns:a16="http://schemas.microsoft.com/office/drawing/2014/main" id="{46A0E877-4901-76AE-3C82-88D07770B175}"/>
                </a:ext>
              </a:extLst>
            </p:cNvPr>
            <p:cNvSpPr/>
            <p:nvPr/>
          </p:nvSpPr>
          <p:spPr>
            <a:xfrm>
              <a:off x="3412984" y="3478343"/>
              <a:ext cx="894643" cy="87035"/>
            </a:xfrm>
            <a:custGeom>
              <a:avLst/>
              <a:gdLst/>
              <a:ahLst/>
              <a:cxnLst/>
              <a:rect l="l" t="t" r="r" b="b"/>
              <a:pathLst>
                <a:path w="38372" h="3733" extrusionOk="0">
                  <a:moveTo>
                    <a:pt x="38237" y="134"/>
                  </a:moveTo>
                  <a:cubicBezTo>
                    <a:pt x="38326" y="143"/>
                    <a:pt x="38372" y="148"/>
                    <a:pt x="38372" y="148"/>
                  </a:cubicBezTo>
                  <a:cubicBezTo>
                    <a:pt x="38372" y="148"/>
                    <a:pt x="38326" y="141"/>
                    <a:pt x="38237" y="134"/>
                  </a:cubicBezTo>
                  <a:close/>
                  <a:moveTo>
                    <a:pt x="33209" y="1"/>
                  </a:moveTo>
                  <a:cubicBezTo>
                    <a:pt x="32925" y="1"/>
                    <a:pt x="32633" y="6"/>
                    <a:pt x="32332" y="23"/>
                  </a:cubicBezTo>
                  <a:cubicBezTo>
                    <a:pt x="31430" y="48"/>
                    <a:pt x="30452" y="73"/>
                    <a:pt x="29425" y="98"/>
                  </a:cubicBezTo>
                  <a:cubicBezTo>
                    <a:pt x="28372" y="148"/>
                    <a:pt x="27294" y="224"/>
                    <a:pt x="26166" y="299"/>
                  </a:cubicBezTo>
                  <a:cubicBezTo>
                    <a:pt x="25039" y="374"/>
                    <a:pt x="23861" y="424"/>
                    <a:pt x="22683" y="549"/>
                  </a:cubicBezTo>
                  <a:cubicBezTo>
                    <a:pt x="21505" y="650"/>
                    <a:pt x="20302" y="775"/>
                    <a:pt x="19099" y="875"/>
                  </a:cubicBezTo>
                  <a:cubicBezTo>
                    <a:pt x="17896" y="1001"/>
                    <a:pt x="16693" y="1126"/>
                    <a:pt x="15515" y="1301"/>
                  </a:cubicBezTo>
                  <a:cubicBezTo>
                    <a:pt x="14337" y="1452"/>
                    <a:pt x="13184" y="1602"/>
                    <a:pt x="12056" y="1752"/>
                  </a:cubicBezTo>
                  <a:cubicBezTo>
                    <a:pt x="10928" y="1903"/>
                    <a:pt x="9851" y="2053"/>
                    <a:pt x="8823" y="2204"/>
                  </a:cubicBezTo>
                  <a:cubicBezTo>
                    <a:pt x="7795" y="2379"/>
                    <a:pt x="6843" y="2529"/>
                    <a:pt x="5941" y="2680"/>
                  </a:cubicBezTo>
                  <a:cubicBezTo>
                    <a:pt x="4161" y="3006"/>
                    <a:pt x="2683" y="3256"/>
                    <a:pt x="1630" y="3432"/>
                  </a:cubicBezTo>
                  <a:cubicBezTo>
                    <a:pt x="602" y="3632"/>
                    <a:pt x="1" y="3732"/>
                    <a:pt x="1" y="3732"/>
                  </a:cubicBezTo>
                  <a:cubicBezTo>
                    <a:pt x="1" y="3732"/>
                    <a:pt x="602" y="3657"/>
                    <a:pt x="1655" y="3532"/>
                  </a:cubicBezTo>
                  <a:cubicBezTo>
                    <a:pt x="2708" y="3381"/>
                    <a:pt x="4186" y="3181"/>
                    <a:pt x="5991" y="2955"/>
                  </a:cubicBezTo>
                  <a:cubicBezTo>
                    <a:pt x="6868" y="2805"/>
                    <a:pt x="7845" y="2680"/>
                    <a:pt x="8873" y="2529"/>
                  </a:cubicBezTo>
                  <a:cubicBezTo>
                    <a:pt x="9901" y="2404"/>
                    <a:pt x="10978" y="2279"/>
                    <a:pt x="12106" y="2153"/>
                  </a:cubicBezTo>
                  <a:cubicBezTo>
                    <a:pt x="13234" y="2003"/>
                    <a:pt x="14387" y="1878"/>
                    <a:pt x="15565" y="1727"/>
                  </a:cubicBezTo>
                  <a:cubicBezTo>
                    <a:pt x="16743" y="1552"/>
                    <a:pt x="17946" y="1452"/>
                    <a:pt x="19149" y="1351"/>
                  </a:cubicBezTo>
                  <a:cubicBezTo>
                    <a:pt x="20327" y="1226"/>
                    <a:pt x="21530" y="1101"/>
                    <a:pt x="22708" y="975"/>
                  </a:cubicBezTo>
                  <a:cubicBezTo>
                    <a:pt x="23886" y="850"/>
                    <a:pt x="25064" y="775"/>
                    <a:pt x="26191" y="700"/>
                  </a:cubicBezTo>
                  <a:cubicBezTo>
                    <a:pt x="27319" y="625"/>
                    <a:pt x="28397" y="499"/>
                    <a:pt x="29425" y="449"/>
                  </a:cubicBezTo>
                  <a:cubicBezTo>
                    <a:pt x="30477" y="374"/>
                    <a:pt x="31455" y="324"/>
                    <a:pt x="32357" y="274"/>
                  </a:cubicBezTo>
                  <a:cubicBezTo>
                    <a:pt x="33259" y="224"/>
                    <a:pt x="34086" y="224"/>
                    <a:pt x="34813" y="173"/>
                  </a:cubicBezTo>
                  <a:cubicBezTo>
                    <a:pt x="35540" y="148"/>
                    <a:pt x="36192" y="148"/>
                    <a:pt x="36718" y="148"/>
                  </a:cubicBezTo>
                  <a:cubicBezTo>
                    <a:pt x="37244" y="123"/>
                    <a:pt x="37645" y="123"/>
                    <a:pt x="37946" y="123"/>
                  </a:cubicBezTo>
                  <a:cubicBezTo>
                    <a:pt x="38068" y="123"/>
                    <a:pt x="38166" y="128"/>
                    <a:pt x="38237" y="134"/>
                  </a:cubicBezTo>
                  <a:lnTo>
                    <a:pt x="38237" y="134"/>
                  </a:lnTo>
                  <a:cubicBezTo>
                    <a:pt x="38005" y="111"/>
                    <a:pt x="37479" y="66"/>
                    <a:pt x="36718" y="48"/>
                  </a:cubicBezTo>
                  <a:cubicBezTo>
                    <a:pt x="36192" y="23"/>
                    <a:pt x="35540" y="23"/>
                    <a:pt x="34813" y="23"/>
                  </a:cubicBezTo>
                  <a:cubicBezTo>
                    <a:pt x="34312" y="23"/>
                    <a:pt x="33777" y="1"/>
                    <a:pt x="332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199;p122">
              <a:extLst>
                <a:ext uri="{FF2B5EF4-FFF2-40B4-BE49-F238E27FC236}">
                  <a16:creationId xmlns:a16="http://schemas.microsoft.com/office/drawing/2014/main" id="{3BE144C9-F30E-A0CB-C065-B349BB922F28}"/>
                </a:ext>
              </a:extLst>
            </p:cNvPr>
            <p:cNvSpPr/>
            <p:nvPr/>
          </p:nvSpPr>
          <p:spPr>
            <a:xfrm>
              <a:off x="4710792" y="3309335"/>
              <a:ext cx="1269199" cy="104125"/>
            </a:xfrm>
            <a:custGeom>
              <a:avLst/>
              <a:gdLst/>
              <a:ahLst/>
              <a:cxnLst/>
              <a:rect l="l" t="t" r="r" b="b"/>
              <a:pathLst>
                <a:path w="54437" h="4466" extrusionOk="0">
                  <a:moveTo>
                    <a:pt x="22079" y="1"/>
                  </a:moveTo>
                  <a:cubicBezTo>
                    <a:pt x="20313" y="1"/>
                    <a:pt x="18576" y="51"/>
                    <a:pt x="16893" y="154"/>
                  </a:cubicBezTo>
                  <a:cubicBezTo>
                    <a:pt x="15264" y="254"/>
                    <a:pt x="13685" y="430"/>
                    <a:pt x="12206" y="630"/>
                  </a:cubicBezTo>
                  <a:cubicBezTo>
                    <a:pt x="10752" y="856"/>
                    <a:pt x="9349" y="1107"/>
                    <a:pt x="8071" y="1407"/>
                  </a:cubicBezTo>
                  <a:cubicBezTo>
                    <a:pt x="7444" y="1558"/>
                    <a:pt x="6842" y="1733"/>
                    <a:pt x="6266" y="1884"/>
                  </a:cubicBezTo>
                  <a:cubicBezTo>
                    <a:pt x="5715" y="2059"/>
                    <a:pt x="5163" y="2209"/>
                    <a:pt x="4662" y="2385"/>
                  </a:cubicBezTo>
                  <a:cubicBezTo>
                    <a:pt x="3659" y="2736"/>
                    <a:pt x="2807" y="3087"/>
                    <a:pt x="2106" y="3387"/>
                  </a:cubicBezTo>
                  <a:cubicBezTo>
                    <a:pt x="1780" y="3563"/>
                    <a:pt x="1454" y="3688"/>
                    <a:pt x="1203" y="3813"/>
                  </a:cubicBezTo>
                  <a:cubicBezTo>
                    <a:pt x="928" y="3964"/>
                    <a:pt x="727" y="4089"/>
                    <a:pt x="527" y="4164"/>
                  </a:cubicBezTo>
                  <a:cubicBezTo>
                    <a:pt x="176" y="4365"/>
                    <a:pt x="0" y="4465"/>
                    <a:pt x="0" y="4465"/>
                  </a:cubicBezTo>
                  <a:cubicBezTo>
                    <a:pt x="0" y="4465"/>
                    <a:pt x="176" y="4365"/>
                    <a:pt x="552" y="4189"/>
                  </a:cubicBezTo>
                  <a:cubicBezTo>
                    <a:pt x="727" y="4114"/>
                    <a:pt x="953" y="3989"/>
                    <a:pt x="1228" y="3864"/>
                  </a:cubicBezTo>
                  <a:cubicBezTo>
                    <a:pt x="1504" y="3763"/>
                    <a:pt x="1805" y="3638"/>
                    <a:pt x="2156" y="3488"/>
                  </a:cubicBezTo>
                  <a:cubicBezTo>
                    <a:pt x="2857" y="3187"/>
                    <a:pt x="3710" y="2861"/>
                    <a:pt x="4712" y="2560"/>
                  </a:cubicBezTo>
                  <a:cubicBezTo>
                    <a:pt x="5213" y="2385"/>
                    <a:pt x="5765" y="2260"/>
                    <a:pt x="6341" y="2084"/>
                  </a:cubicBezTo>
                  <a:cubicBezTo>
                    <a:pt x="6918" y="1959"/>
                    <a:pt x="7494" y="1783"/>
                    <a:pt x="8146" y="1658"/>
                  </a:cubicBezTo>
                  <a:cubicBezTo>
                    <a:pt x="9399" y="1382"/>
                    <a:pt x="10802" y="1157"/>
                    <a:pt x="12256" y="956"/>
                  </a:cubicBezTo>
                  <a:cubicBezTo>
                    <a:pt x="13735" y="781"/>
                    <a:pt x="15289" y="655"/>
                    <a:pt x="16918" y="555"/>
                  </a:cubicBezTo>
                  <a:cubicBezTo>
                    <a:pt x="18373" y="476"/>
                    <a:pt x="19874" y="438"/>
                    <a:pt x="21401" y="438"/>
                  </a:cubicBezTo>
                  <a:cubicBezTo>
                    <a:pt x="23265" y="438"/>
                    <a:pt x="25166" y="495"/>
                    <a:pt x="27068" y="605"/>
                  </a:cubicBezTo>
                  <a:cubicBezTo>
                    <a:pt x="30502" y="756"/>
                    <a:pt x="33960" y="1107"/>
                    <a:pt x="37168" y="1508"/>
                  </a:cubicBezTo>
                  <a:cubicBezTo>
                    <a:pt x="38772" y="1733"/>
                    <a:pt x="40326" y="1934"/>
                    <a:pt x="41805" y="2159"/>
                  </a:cubicBezTo>
                  <a:cubicBezTo>
                    <a:pt x="43284" y="2385"/>
                    <a:pt x="44662" y="2610"/>
                    <a:pt x="45940" y="2836"/>
                  </a:cubicBezTo>
                  <a:cubicBezTo>
                    <a:pt x="47219" y="3062"/>
                    <a:pt x="48397" y="3287"/>
                    <a:pt x="49424" y="3488"/>
                  </a:cubicBezTo>
                  <a:cubicBezTo>
                    <a:pt x="50477" y="3688"/>
                    <a:pt x="51379" y="3864"/>
                    <a:pt x="52106" y="3989"/>
                  </a:cubicBezTo>
                  <a:cubicBezTo>
                    <a:pt x="53610" y="4290"/>
                    <a:pt x="54437" y="4465"/>
                    <a:pt x="54437" y="4465"/>
                  </a:cubicBezTo>
                  <a:cubicBezTo>
                    <a:pt x="54437" y="4465"/>
                    <a:pt x="53610" y="4265"/>
                    <a:pt x="52131" y="3914"/>
                  </a:cubicBezTo>
                  <a:cubicBezTo>
                    <a:pt x="50652" y="3563"/>
                    <a:pt x="48547" y="3087"/>
                    <a:pt x="45991" y="2585"/>
                  </a:cubicBezTo>
                  <a:cubicBezTo>
                    <a:pt x="43434" y="2109"/>
                    <a:pt x="40452" y="1558"/>
                    <a:pt x="37219" y="1132"/>
                  </a:cubicBezTo>
                  <a:cubicBezTo>
                    <a:pt x="34011" y="681"/>
                    <a:pt x="30552" y="330"/>
                    <a:pt x="27093" y="129"/>
                  </a:cubicBezTo>
                  <a:cubicBezTo>
                    <a:pt x="25409" y="44"/>
                    <a:pt x="23732" y="1"/>
                    <a:pt x="22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200;p122">
              <a:extLst>
                <a:ext uri="{FF2B5EF4-FFF2-40B4-BE49-F238E27FC236}">
                  <a16:creationId xmlns:a16="http://schemas.microsoft.com/office/drawing/2014/main" id="{B90CD03E-0393-1965-565E-1C6A82E3E61F}"/>
                </a:ext>
              </a:extLst>
            </p:cNvPr>
            <p:cNvSpPr/>
            <p:nvPr/>
          </p:nvSpPr>
          <p:spPr>
            <a:xfrm>
              <a:off x="4987163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9076" y="0"/>
                  </a:moveTo>
                  <a:cubicBezTo>
                    <a:pt x="8672" y="0"/>
                    <a:pt x="8277" y="8"/>
                    <a:pt x="7896" y="29"/>
                  </a:cubicBezTo>
                  <a:cubicBezTo>
                    <a:pt x="6968" y="54"/>
                    <a:pt x="6116" y="79"/>
                    <a:pt x="5314" y="104"/>
                  </a:cubicBezTo>
                  <a:cubicBezTo>
                    <a:pt x="4512" y="154"/>
                    <a:pt x="3760" y="230"/>
                    <a:pt x="3109" y="280"/>
                  </a:cubicBezTo>
                  <a:cubicBezTo>
                    <a:pt x="2808" y="305"/>
                    <a:pt x="2482" y="330"/>
                    <a:pt x="2207" y="355"/>
                  </a:cubicBezTo>
                  <a:cubicBezTo>
                    <a:pt x="1931" y="380"/>
                    <a:pt x="1680" y="430"/>
                    <a:pt x="1455" y="480"/>
                  </a:cubicBezTo>
                  <a:cubicBezTo>
                    <a:pt x="527" y="631"/>
                    <a:pt x="1" y="706"/>
                    <a:pt x="1" y="706"/>
                  </a:cubicBezTo>
                  <a:cubicBezTo>
                    <a:pt x="1" y="706"/>
                    <a:pt x="527" y="656"/>
                    <a:pt x="1455" y="555"/>
                  </a:cubicBezTo>
                  <a:cubicBezTo>
                    <a:pt x="1705" y="530"/>
                    <a:pt x="1956" y="505"/>
                    <a:pt x="2232" y="480"/>
                  </a:cubicBezTo>
                  <a:cubicBezTo>
                    <a:pt x="2507" y="455"/>
                    <a:pt x="2808" y="455"/>
                    <a:pt x="3134" y="430"/>
                  </a:cubicBezTo>
                  <a:cubicBezTo>
                    <a:pt x="3785" y="405"/>
                    <a:pt x="4512" y="380"/>
                    <a:pt x="5314" y="355"/>
                  </a:cubicBezTo>
                  <a:lnTo>
                    <a:pt x="7896" y="355"/>
                  </a:lnTo>
                  <a:cubicBezTo>
                    <a:pt x="8798" y="355"/>
                    <a:pt x="9775" y="405"/>
                    <a:pt x="10778" y="430"/>
                  </a:cubicBezTo>
                  <a:cubicBezTo>
                    <a:pt x="11755" y="480"/>
                    <a:pt x="12808" y="480"/>
                    <a:pt x="13836" y="555"/>
                  </a:cubicBezTo>
                  <a:cubicBezTo>
                    <a:pt x="14888" y="631"/>
                    <a:pt x="15941" y="681"/>
                    <a:pt x="17019" y="756"/>
                  </a:cubicBezTo>
                  <a:cubicBezTo>
                    <a:pt x="18071" y="806"/>
                    <a:pt x="19124" y="931"/>
                    <a:pt x="20177" y="1032"/>
                  </a:cubicBezTo>
                  <a:cubicBezTo>
                    <a:pt x="21229" y="1132"/>
                    <a:pt x="22257" y="1232"/>
                    <a:pt x="23234" y="1307"/>
                  </a:cubicBezTo>
                  <a:cubicBezTo>
                    <a:pt x="25214" y="1558"/>
                    <a:pt x="27069" y="1808"/>
                    <a:pt x="28648" y="2009"/>
                  </a:cubicBezTo>
                  <a:cubicBezTo>
                    <a:pt x="30227" y="2285"/>
                    <a:pt x="31555" y="2460"/>
                    <a:pt x="32457" y="2610"/>
                  </a:cubicBezTo>
                  <a:cubicBezTo>
                    <a:pt x="33385" y="2761"/>
                    <a:pt x="33911" y="2836"/>
                    <a:pt x="33911" y="2836"/>
                  </a:cubicBezTo>
                  <a:cubicBezTo>
                    <a:pt x="33911" y="2836"/>
                    <a:pt x="33385" y="2736"/>
                    <a:pt x="32482" y="2535"/>
                  </a:cubicBezTo>
                  <a:cubicBezTo>
                    <a:pt x="31580" y="2335"/>
                    <a:pt x="30277" y="2059"/>
                    <a:pt x="28698" y="1758"/>
                  </a:cubicBezTo>
                  <a:cubicBezTo>
                    <a:pt x="27896" y="1608"/>
                    <a:pt x="27044" y="1483"/>
                    <a:pt x="26141" y="1357"/>
                  </a:cubicBezTo>
                  <a:cubicBezTo>
                    <a:pt x="25239" y="1207"/>
                    <a:pt x="24287" y="1082"/>
                    <a:pt x="23284" y="931"/>
                  </a:cubicBezTo>
                  <a:cubicBezTo>
                    <a:pt x="22282" y="806"/>
                    <a:pt x="21254" y="706"/>
                    <a:pt x="20227" y="605"/>
                  </a:cubicBezTo>
                  <a:cubicBezTo>
                    <a:pt x="19174" y="480"/>
                    <a:pt x="18121" y="355"/>
                    <a:pt x="17044" y="305"/>
                  </a:cubicBezTo>
                  <a:cubicBezTo>
                    <a:pt x="15966" y="255"/>
                    <a:pt x="14913" y="179"/>
                    <a:pt x="13861" y="129"/>
                  </a:cubicBezTo>
                  <a:cubicBezTo>
                    <a:pt x="12808" y="54"/>
                    <a:pt x="11781" y="54"/>
                    <a:pt x="10778" y="29"/>
                  </a:cubicBezTo>
                  <a:cubicBezTo>
                    <a:pt x="10199" y="15"/>
                    <a:pt x="9629" y="0"/>
                    <a:pt x="9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201;p122">
              <a:extLst>
                <a:ext uri="{FF2B5EF4-FFF2-40B4-BE49-F238E27FC236}">
                  <a16:creationId xmlns:a16="http://schemas.microsoft.com/office/drawing/2014/main" id="{2C24CD7F-3253-4971-DC72-8E0996928EF0}"/>
                </a:ext>
              </a:extLst>
            </p:cNvPr>
            <p:cNvSpPr/>
            <p:nvPr/>
          </p:nvSpPr>
          <p:spPr>
            <a:xfrm>
              <a:off x="4740588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15580" y="0"/>
                  </a:moveTo>
                  <a:cubicBezTo>
                    <a:pt x="15195" y="0"/>
                    <a:pt x="14813" y="6"/>
                    <a:pt x="14437" y="19"/>
                  </a:cubicBezTo>
                  <a:cubicBezTo>
                    <a:pt x="13685" y="19"/>
                    <a:pt x="12958" y="19"/>
                    <a:pt x="12231" y="44"/>
                  </a:cubicBezTo>
                  <a:cubicBezTo>
                    <a:pt x="11529" y="69"/>
                    <a:pt x="10828" y="94"/>
                    <a:pt x="10151" y="119"/>
                  </a:cubicBezTo>
                  <a:cubicBezTo>
                    <a:pt x="9474" y="169"/>
                    <a:pt x="8823" y="219"/>
                    <a:pt x="8221" y="270"/>
                  </a:cubicBezTo>
                  <a:cubicBezTo>
                    <a:pt x="6968" y="320"/>
                    <a:pt x="5840" y="470"/>
                    <a:pt x="4813" y="595"/>
                  </a:cubicBezTo>
                  <a:cubicBezTo>
                    <a:pt x="3810" y="721"/>
                    <a:pt x="2933" y="846"/>
                    <a:pt x="2231" y="996"/>
                  </a:cubicBezTo>
                  <a:cubicBezTo>
                    <a:pt x="1504" y="1097"/>
                    <a:pt x="953" y="1247"/>
                    <a:pt x="577" y="1322"/>
                  </a:cubicBezTo>
                  <a:cubicBezTo>
                    <a:pt x="201" y="1422"/>
                    <a:pt x="0" y="1473"/>
                    <a:pt x="0" y="1473"/>
                  </a:cubicBezTo>
                  <a:cubicBezTo>
                    <a:pt x="0" y="1473"/>
                    <a:pt x="201" y="1422"/>
                    <a:pt x="577" y="1347"/>
                  </a:cubicBezTo>
                  <a:cubicBezTo>
                    <a:pt x="953" y="1272"/>
                    <a:pt x="1529" y="1172"/>
                    <a:pt x="2231" y="1072"/>
                  </a:cubicBezTo>
                  <a:cubicBezTo>
                    <a:pt x="2958" y="971"/>
                    <a:pt x="3835" y="871"/>
                    <a:pt x="4838" y="771"/>
                  </a:cubicBezTo>
                  <a:cubicBezTo>
                    <a:pt x="5339" y="721"/>
                    <a:pt x="5890" y="671"/>
                    <a:pt x="6442" y="620"/>
                  </a:cubicBezTo>
                  <a:cubicBezTo>
                    <a:pt x="7018" y="570"/>
                    <a:pt x="7595" y="545"/>
                    <a:pt x="8221" y="520"/>
                  </a:cubicBezTo>
                  <a:cubicBezTo>
                    <a:pt x="8848" y="495"/>
                    <a:pt x="9499" y="445"/>
                    <a:pt x="10176" y="420"/>
                  </a:cubicBezTo>
                  <a:cubicBezTo>
                    <a:pt x="10828" y="420"/>
                    <a:pt x="11529" y="395"/>
                    <a:pt x="12256" y="395"/>
                  </a:cubicBezTo>
                  <a:cubicBezTo>
                    <a:pt x="12490" y="378"/>
                    <a:pt x="12727" y="373"/>
                    <a:pt x="12966" y="373"/>
                  </a:cubicBezTo>
                  <a:cubicBezTo>
                    <a:pt x="13445" y="373"/>
                    <a:pt x="13935" y="395"/>
                    <a:pt x="14437" y="395"/>
                  </a:cubicBezTo>
                  <a:cubicBezTo>
                    <a:pt x="15189" y="395"/>
                    <a:pt x="15940" y="395"/>
                    <a:pt x="16717" y="420"/>
                  </a:cubicBezTo>
                  <a:cubicBezTo>
                    <a:pt x="17494" y="445"/>
                    <a:pt x="18296" y="470"/>
                    <a:pt x="19098" y="495"/>
                  </a:cubicBezTo>
                  <a:cubicBezTo>
                    <a:pt x="19499" y="495"/>
                    <a:pt x="19900" y="520"/>
                    <a:pt x="20301" y="545"/>
                  </a:cubicBezTo>
                  <a:cubicBezTo>
                    <a:pt x="20702" y="570"/>
                    <a:pt x="21103" y="595"/>
                    <a:pt x="21529" y="620"/>
                  </a:cubicBezTo>
                  <a:cubicBezTo>
                    <a:pt x="23159" y="721"/>
                    <a:pt x="24813" y="821"/>
                    <a:pt x="26467" y="996"/>
                  </a:cubicBezTo>
                  <a:cubicBezTo>
                    <a:pt x="27269" y="1072"/>
                    <a:pt x="28096" y="1147"/>
                    <a:pt x="28923" y="1222"/>
                  </a:cubicBezTo>
                  <a:cubicBezTo>
                    <a:pt x="29750" y="1297"/>
                    <a:pt x="30577" y="1397"/>
                    <a:pt x="31379" y="1498"/>
                  </a:cubicBezTo>
                  <a:cubicBezTo>
                    <a:pt x="33008" y="1698"/>
                    <a:pt x="34612" y="1874"/>
                    <a:pt x="36141" y="2124"/>
                  </a:cubicBezTo>
                  <a:cubicBezTo>
                    <a:pt x="37670" y="2350"/>
                    <a:pt x="39174" y="2550"/>
                    <a:pt x="40577" y="2776"/>
                  </a:cubicBezTo>
                  <a:cubicBezTo>
                    <a:pt x="41981" y="3027"/>
                    <a:pt x="43309" y="3252"/>
                    <a:pt x="44537" y="3453"/>
                  </a:cubicBezTo>
                  <a:cubicBezTo>
                    <a:pt x="45164" y="3553"/>
                    <a:pt x="45740" y="3653"/>
                    <a:pt x="46291" y="3753"/>
                  </a:cubicBezTo>
                  <a:cubicBezTo>
                    <a:pt x="46868" y="3879"/>
                    <a:pt x="47394" y="3979"/>
                    <a:pt x="47895" y="4079"/>
                  </a:cubicBezTo>
                  <a:cubicBezTo>
                    <a:pt x="48873" y="4255"/>
                    <a:pt x="49750" y="4430"/>
                    <a:pt x="50452" y="4580"/>
                  </a:cubicBezTo>
                  <a:cubicBezTo>
                    <a:pt x="51880" y="4856"/>
                    <a:pt x="52708" y="5006"/>
                    <a:pt x="52708" y="5006"/>
                  </a:cubicBezTo>
                  <a:cubicBezTo>
                    <a:pt x="52708" y="5006"/>
                    <a:pt x="51880" y="4806"/>
                    <a:pt x="50477" y="4480"/>
                  </a:cubicBezTo>
                  <a:cubicBezTo>
                    <a:pt x="49775" y="4330"/>
                    <a:pt x="48898" y="4129"/>
                    <a:pt x="47921" y="3904"/>
                  </a:cubicBezTo>
                  <a:cubicBezTo>
                    <a:pt x="47419" y="3778"/>
                    <a:pt x="46893" y="3678"/>
                    <a:pt x="46342" y="3553"/>
                  </a:cubicBezTo>
                  <a:cubicBezTo>
                    <a:pt x="45790" y="3428"/>
                    <a:pt x="45189" y="3327"/>
                    <a:pt x="44587" y="3202"/>
                  </a:cubicBezTo>
                  <a:cubicBezTo>
                    <a:pt x="43359" y="2976"/>
                    <a:pt x="42031" y="2701"/>
                    <a:pt x="40627" y="2450"/>
                  </a:cubicBezTo>
                  <a:cubicBezTo>
                    <a:pt x="39224" y="2199"/>
                    <a:pt x="37745" y="1974"/>
                    <a:pt x="36191" y="1723"/>
                  </a:cubicBezTo>
                  <a:cubicBezTo>
                    <a:pt x="34662" y="1473"/>
                    <a:pt x="33058" y="1272"/>
                    <a:pt x="31429" y="1072"/>
                  </a:cubicBezTo>
                  <a:cubicBezTo>
                    <a:pt x="30627" y="971"/>
                    <a:pt x="29800" y="846"/>
                    <a:pt x="28973" y="771"/>
                  </a:cubicBezTo>
                  <a:cubicBezTo>
                    <a:pt x="28146" y="696"/>
                    <a:pt x="27319" y="620"/>
                    <a:pt x="26492" y="545"/>
                  </a:cubicBezTo>
                  <a:cubicBezTo>
                    <a:pt x="24838" y="370"/>
                    <a:pt x="23184" y="295"/>
                    <a:pt x="21554" y="194"/>
                  </a:cubicBezTo>
                  <a:cubicBezTo>
                    <a:pt x="21128" y="169"/>
                    <a:pt x="20727" y="144"/>
                    <a:pt x="20326" y="119"/>
                  </a:cubicBezTo>
                  <a:cubicBezTo>
                    <a:pt x="19925" y="94"/>
                    <a:pt x="19499" y="94"/>
                    <a:pt x="19098" y="69"/>
                  </a:cubicBezTo>
                  <a:cubicBezTo>
                    <a:pt x="18296" y="44"/>
                    <a:pt x="17519" y="44"/>
                    <a:pt x="16742" y="19"/>
                  </a:cubicBezTo>
                  <a:cubicBezTo>
                    <a:pt x="16354" y="6"/>
                    <a:pt x="15965" y="0"/>
                    <a:pt x="15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202;p122">
              <a:extLst>
                <a:ext uri="{FF2B5EF4-FFF2-40B4-BE49-F238E27FC236}">
                  <a16:creationId xmlns:a16="http://schemas.microsoft.com/office/drawing/2014/main" id="{2A7D5598-30C4-E2AF-0DCE-495E84ED6327}"/>
                </a:ext>
              </a:extLst>
            </p:cNvPr>
            <p:cNvSpPr/>
            <p:nvPr/>
          </p:nvSpPr>
          <p:spPr>
            <a:xfrm>
              <a:off x="4939252" y="3478343"/>
              <a:ext cx="894060" cy="87035"/>
            </a:xfrm>
            <a:custGeom>
              <a:avLst/>
              <a:gdLst/>
              <a:ahLst/>
              <a:cxnLst/>
              <a:rect l="l" t="t" r="r" b="b"/>
              <a:pathLst>
                <a:path w="38347" h="3733" extrusionOk="0">
                  <a:moveTo>
                    <a:pt x="116" y="135"/>
                  </a:moveTo>
                  <a:lnTo>
                    <a:pt x="116" y="135"/>
                  </a:lnTo>
                  <a:cubicBezTo>
                    <a:pt x="40" y="142"/>
                    <a:pt x="1" y="148"/>
                    <a:pt x="1" y="148"/>
                  </a:cubicBezTo>
                  <a:cubicBezTo>
                    <a:pt x="1" y="148"/>
                    <a:pt x="40" y="143"/>
                    <a:pt x="116" y="135"/>
                  </a:cubicBezTo>
                  <a:close/>
                  <a:moveTo>
                    <a:pt x="5140" y="1"/>
                  </a:moveTo>
                  <a:cubicBezTo>
                    <a:pt x="4573" y="1"/>
                    <a:pt x="4044" y="23"/>
                    <a:pt x="3560" y="23"/>
                  </a:cubicBezTo>
                  <a:cubicBezTo>
                    <a:pt x="2808" y="23"/>
                    <a:pt x="2181" y="23"/>
                    <a:pt x="1655" y="48"/>
                  </a:cubicBezTo>
                  <a:cubicBezTo>
                    <a:pt x="857" y="67"/>
                    <a:pt x="334" y="113"/>
                    <a:pt x="116" y="135"/>
                  </a:cubicBezTo>
                  <a:lnTo>
                    <a:pt x="116" y="135"/>
                  </a:lnTo>
                  <a:cubicBezTo>
                    <a:pt x="188" y="129"/>
                    <a:pt x="293" y="123"/>
                    <a:pt x="427" y="123"/>
                  </a:cubicBezTo>
                  <a:cubicBezTo>
                    <a:pt x="703" y="123"/>
                    <a:pt x="1129" y="123"/>
                    <a:pt x="1655" y="148"/>
                  </a:cubicBezTo>
                  <a:cubicBezTo>
                    <a:pt x="2181" y="148"/>
                    <a:pt x="2808" y="148"/>
                    <a:pt x="3560" y="173"/>
                  </a:cubicBezTo>
                  <a:cubicBezTo>
                    <a:pt x="4287" y="224"/>
                    <a:pt x="5114" y="224"/>
                    <a:pt x="6016" y="274"/>
                  </a:cubicBezTo>
                  <a:cubicBezTo>
                    <a:pt x="6918" y="324"/>
                    <a:pt x="7896" y="374"/>
                    <a:pt x="8923" y="449"/>
                  </a:cubicBezTo>
                  <a:cubicBezTo>
                    <a:pt x="9951" y="499"/>
                    <a:pt x="11054" y="625"/>
                    <a:pt x="12181" y="700"/>
                  </a:cubicBezTo>
                  <a:cubicBezTo>
                    <a:pt x="13284" y="775"/>
                    <a:pt x="14462" y="850"/>
                    <a:pt x="15640" y="975"/>
                  </a:cubicBezTo>
                  <a:cubicBezTo>
                    <a:pt x="16818" y="1101"/>
                    <a:pt x="18021" y="1226"/>
                    <a:pt x="19224" y="1351"/>
                  </a:cubicBezTo>
                  <a:cubicBezTo>
                    <a:pt x="20427" y="1452"/>
                    <a:pt x="21605" y="1552"/>
                    <a:pt x="22783" y="1727"/>
                  </a:cubicBezTo>
                  <a:cubicBezTo>
                    <a:pt x="23961" y="1878"/>
                    <a:pt x="25139" y="2003"/>
                    <a:pt x="26242" y="2153"/>
                  </a:cubicBezTo>
                  <a:cubicBezTo>
                    <a:pt x="27369" y="2279"/>
                    <a:pt x="28447" y="2404"/>
                    <a:pt x="29475" y="2529"/>
                  </a:cubicBezTo>
                  <a:cubicBezTo>
                    <a:pt x="30502" y="2680"/>
                    <a:pt x="31480" y="2805"/>
                    <a:pt x="32382" y="2955"/>
                  </a:cubicBezTo>
                  <a:cubicBezTo>
                    <a:pt x="34161" y="3181"/>
                    <a:pt x="35665" y="3381"/>
                    <a:pt x="36693" y="3532"/>
                  </a:cubicBezTo>
                  <a:cubicBezTo>
                    <a:pt x="37745" y="3657"/>
                    <a:pt x="38347" y="3732"/>
                    <a:pt x="38347" y="3732"/>
                  </a:cubicBezTo>
                  <a:cubicBezTo>
                    <a:pt x="38347" y="3732"/>
                    <a:pt x="37745" y="3632"/>
                    <a:pt x="36718" y="3432"/>
                  </a:cubicBezTo>
                  <a:cubicBezTo>
                    <a:pt x="35690" y="3256"/>
                    <a:pt x="34186" y="3006"/>
                    <a:pt x="32407" y="2680"/>
                  </a:cubicBezTo>
                  <a:cubicBezTo>
                    <a:pt x="31530" y="2529"/>
                    <a:pt x="30552" y="2379"/>
                    <a:pt x="29525" y="2204"/>
                  </a:cubicBezTo>
                  <a:cubicBezTo>
                    <a:pt x="28497" y="2053"/>
                    <a:pt x="27420" y="1903"/>
                    <a:pt x="26292" y="1752"/>
                  </a:cubicBezTo>
                  <a:cubicBezTo>
                    <a:pt x="25189" y="1602"/>
                    <a:pt x="24011" y="1452"/>
                    <a:pt x="22833" y="1301"/>
                  </a:cubicBezTo>
                  <a:cubicBezTo>
                    <a:pt x="21655" y="1126"/>
                    <a:pt x="20477" y="1001"/>
                    <a:pt x="19274" y="875"/>
                  </a:cubicBezTo>
                  <a:cubicBezTo>
                    <a:pt x="18071" y="775"/>
                    <a:pt x="16868" y="650"/>
                    <a:pt x="15690" y="549"/>
                  </a:cubicBezTo>
                  <a:cubicBezTo>
                    <a:pt x="14487" y="424"/>
                    <a:pt x="13334" y="374"/>
                    <a:pt x="12206" y="299"/>
                  </a:cubicBezTo>
                  <a:cubicBezTo>
                    <a:pt x="11079" y="224"/>
                    <a:pt x="9976" y="148"/>
                    <a:pt x="8948" y="98"/>
                  </a:cubicBezTo>
                  <a:cubicBezTo>
                    <a:pt x="7896" y="73"/>
                    <a:pt x="6918" y="48"/>
                    <a:pt x="6016" y="23"/>
                  </a:cubicBezTo>
                  <a:cubicBezTo>
                    <a:pt x="5715" y="6"/>
                    <a:pt x="5423" y="1"/>
                    <a:pt x="5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203;p122">
              <a:extLst>
                <a:ext uri="{FF2B5EF4-FFF2-40B4-BE49-F238E27FC236}">
                  <a16:creationId xmlns:a16="http://schemas.microsoft.com/office/drawing/2014/main" id="{5016D83D-3E87-8FF3-556A-BB2D951FD373}"/>
                </a:ext>
              </a:extLst>
            </p:cNvPr>
            <p:cNvSpPr/>
            <p:nvPr/>
          </p:nvSpPr>
          <p:spPr>
            <a:xfrm>
              <a:off x="3152374" y="3522104"/>
              <a:ext cx="2942166" cy="203377"/>
            </a:xfrm>
            <a:custGeom>
              <a:avLst/>
              <a:gdLst/>
              <a:ahLst/>
              <a:cxnLst/>
              <a:rect l="l" t="t" r="r" b="b"/>
              <a:pathLst>
                <a:path w="126192" h="8723" extrusionOk="0">
                  <a:moveTo>
                    <a:pt x="59124" y="1"/>
                  </a:moveTo>
                  <a:lnTo>
                    <a:pt x="57996" y="101"/>
                  </a:lnTo>
                  <a:lnTo>
                    <a:pt x="1" y="6091"/>
                  </a:lnTo>
                  <a:lnTo>
                    <a:pt x="1530" y="8723"/>
                  </a:lnTo>
                  <a:lnTo>
                    <a:pt x="57294" y="2958"/>
                  </a:lnTo>
                  <a:cubicBezTo>
                    <a:pt x="58147" y="4387"/>
                    <a:pt x="59951" y="5214"/>
                    <a:pt x="63084" y="5214"/>
                  </a:cubicBezTo>
                  <a:cubicBezTo>
                    <a:pt x="66217" y="5214"/>
                    <a:pt x="68046" y="4387"/>
                    <a:pt x="68873" y="2958"/>
                  </a:cubicBezTo>
                  <a:lnTo>
                    <a:pt x="124638" y="8723"/>
                  </a:lnTo>
                  <a:lnTo>
                    <a:pt x="126192" y="6091"/>
                  </a:lnTo>
                  <a:lnTo>
                    <a:pt x="68172" y="101"/>
                  </a:lnTo>
                  <a:lnTo>
                    <a:pt x="67044" y="1"/>
                  </a:lnTo>
                  <a:lnTo>
                    <a:pt x="66718" y="1078"/>
                  </a:lnTo>
                  <a:cubicBezTo>
                    <a:pt x="66643" y="1304"/>
                    <a:pt x="65916" y="2432"/>
                    <a:pt x="63084" y="2432"/>
                  </a:cubicBezTo>
                  <a:cubicBezTo>
                    <a:pt x="60252" y="2432"/>
                    <a:pt x="59525" y="1304"/>
                    <a:pt x="59475" y="1078"/>
                  </a:cubicBezTo>
                  <a:lnTo>
                    <a:pt x="59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204;p122">
              <a:extLst>
                <a:ext uri="{FF2B5EF4-FFF2-40B4-BE49-F238E27FC236}">
                  <a16:creationId xmlns:a16="http://schemas.microsoft.com/office/drawing/2014/main" id="{837DC94D-F579-EDA8-B5F4-3DD6787AE446}"/>
                </a:ext>
              </a:extLst>
            </p:cNvPr>
            <p:cNvSpPr/>
            <p:nvPr/>
          </p:nvSpPr>
          <p:spPr>
            <a:xfrm>
              <a:off x="4623129" y="2673663"/>
              <a:ext cx="324335" cy="739808"/>
            </a:xfrm>
            <a:custGeom>
              <a:avLst/>
              <a:gdLst/>
              <a:ahLst/>
              <a:cxnLst/>
              <a:rect l="l" t="t" r="r" b="b"/>
              <a:pathLst>
                <a:path w="13911" h="31731" extrusionOk="0">
                  <a:moveTo>
                    <a:pt x="13184" y="1"/>
                  </a:moveTo>
                  <a:lnTo>
                    <a:pt x="13184" y="1"/>
                  </a:lnTo>
                  <a:cubicBezTo>
                    <a:pt x="8723" y="677"/>
                    <a:pt x="4211" y="2181"/>
                    <a:pt x="1" y="4988"/>
                  </a:cubicBezTo>
                  <a:lnTo>
                    <a:pt x="1" y="31730"/>
                  </a:lnTo>
                  <a:cubicBezTo>
                    <a:pt x="1" y="31730"/>
                    <a:pt x="3384" y="26166"/>
                    <a:pt x="13911" y="23058"/>
                  </a:cubicBezTo>
                  <a:cubicBezTo>
                    <a:pt x="12457" y="16793"/>
                    <a:pt x="11580" y="8672"/>
                    <a:pt x="1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1735310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3372;p36">
            <a:extLst>
              <a:ext uri="{FF2B5EF4-FFF2-40B4-BE49-F238E27FC236}">
                <a16:creationId xmlns:a16="http://schemas.microsoft.com/office/drawing/2014/main" id="{99A9A94A-ECCA-AC32-2B7C-D028C356DE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973" y="317384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chemeClr val="tx1"/>
                </a:solidFill>
              </a:rPr>
              <a:t>Prototype</a:t>
            </a:r>
            <a:r>
              <a:rPr lang="en" sz="4500" dirty="0"/>
              <a:t> </a:t>
            </a:r>
            <a:r>
              <a:rPr lang="en" sz="4500" dirty="0">
                <a:solidFill>
                  <a:srgbClr val="E8871C"/>
                </a:solidFill>
              </a:rPr>
              <a:t>Mode </a:t>
            </a:r>
            <a:r>
              <a:rPr lang="en" sz="4500" dirty="0">
                <a:solidFill>
                  <a:schemeClr val="accent5"/>
                </a:solidFill>
              </a:rPr>
              <a:t>;</a:t>
            </a:r>
            <a:endParaRPr sz="1200" dirty="0">
              <a:solidFill>
                <a:schemeClr val="accent5"/>
              </a:solidFill>
            </a:endParaRPr>
          </a:p>
        </p:txBody>
      </p:sp>
      <p:grpSp>
        <p:nvGrpSpPr>
          <p:cNvPr id="1751" name="Google Shape;3173;p29">
            <a:extLst>
              <a:ext uri="{FF2B5EF4-FFF2-40B4-BE49-F238E27FC236}">
                <a16:creationId xmlns:a16="http://schemas.microsoft.com/office/drawing/2014/main" id="{2355E0D4-7D05-1162-EA58-5C5B63739274}"/>
              </a:ext>
            </a:extLst>
          </p:cNvPr>
          <p:cNvGrpSpPr/>
          <p:nvPr/>
        </p:nvGrpSpPr>
        <p:grpSpPr>
          <a:xfrm>
            <a:off x="600891" y="1564077"/>
            <a:ext cx="2809015" cy="3230344"/>
            <a:chOff x="1447156" y="1472682"/>
            <a:chExt cx="2504737" cy="3230344"/>
          </a:xfrm>
        </p:grpSpPr>
        <p:grpSp>
          <p:nvGrpSpPr>
            <p:cNvPr id="1752" name="Google Shape;3174;p29">
              <a:extLst>
                <a:ext uri="{FF2B5EF4-FFF2-40B4-BE49-F238E27FC236}">
                  <a16:creationId xmlns:a16="http://schemas.microsoft.com/office/drawing/2014/main" id="{D4FE771E-CDA5-F59F-DD43-377BCC63C5D4}"/>
                </a:ext>
              </a:extLst>
            </p:cNvPr>
            <p:cNvGrpSpPr/>
            <p:nvPr/>
          </p:nvGrpSpPr>
          <p:grpSpPr>
            <a:xfrm>
              <a:off x="1447156" y="3158625"/>
              <a:ext cx="2504737" cy="744951"/>
              <a:chOff x="1378986" y="2595657"/>
              <a:chExt cx="1529611" cy="454905"/>
            </a:xfrm>
          </p:grpSpPr>
          <p:sp>
            <p:nvSpPr>
              <p:cNvPr id="1765" name="Google Shape;3175;p29">
                <a:extLst>
                  <a:ext uri="{FF2B5EF4-FFF2-40B4-BE49-F238E27FC236}">
                    <a16:creationId xmlns:a16="http://schemas.microsoft.com/office/drawing/2014/main" id="{8C300B7C-3BB9-1A79-142E-58EEE9806327}"/>
                  </a:ext>
                </a:extLst>
              </p:cNvPr>
              <p:cNvSpPr/>
              <p:nvPr/>
            </p:nvSpPr>
            <p:spPr>
              <a:xfrm>
                <a:off x="1386604" y="2595657"/>
                <a:ext cx="1521993" cy="437875"/>
              </a:xfrm>
              <a:custGeom>
                <a:avLst/>
                <a:gdLst/>
                <a:ahLst/>
                <a:cxnLst/>
                <a:rect l="l" t="t" r="r" b="b"/>
                <a:pathLst>
                  <a:path w="33513" h="7775" extrusionOk="0">
                    <a:moveTo>
                      <a:pt x="3888" y="0"/>
                    </a:moveTo>
                    <a:cubicBezTo>
                      <a:pt x="1740" y="0"/>
                      <a:pt x="0" y="1740"/>
                      <a:pt x="0" y="3887"/>
                    </a:cubicBezTo>
                    <a:cubicBezTo>
                      <a:pt x="0" y="6035"/>
                      <a:pt x="1740" y="7775"/>
                      <a:pt x="3888" y="7775"/>
                    </a:cubicBezTo>
                    <a:lnTo>
                      <a:pt x="33512" y="7775"/>
                    </a:lnTo>
                    <a:cubicBezTo>
                      <a:pt x="33230" y="6630"/>
                      <a:pt x="33058" y="5298"/>
                      <a:pt x="33058" y="3887"/>
                    </a:cubicBezTo>
                    <a:cubicBezTo>
                      <a:pt x="33058" y="2492"/>
                      <a:pt x="33230" y="1160"/>
                      <a:pt x="335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3176;p29">
                <a:extLst>
                  <a:ext uri="{FF2B5EF4-FFF2-40B4-BE49-F238E27FC236}">
                    <a16:creationId xmlns:a16="http://schemas.microsoft.com/office/drawing/2014/main" id="{515C37CA-A540-F439-2EB3-22F506F42F2C}"/>
                  </a:ext>
                </a:extLst>
              </p:cNvPr>
              <p:cNvSpPr/>
              <p:nvPr/>
            </p:nvSpPr>
            <p:spPr>
              <a:xfrm>
                <a:off x="1479160" y="2661577"/>
                <a:ext cx="1429437" cy="309141"/>
              </a:xfrm>
              <a:custGeom>
                <a:avLst/>
                <a:gdLst/>
                <a:ahLst/>
                <a:cxnLst/>
                <a:rect l="l" t="t" r="r" b="b"/>
                <a:pathLst>
                  <a:path w="31475" h="5753" extrusionOk="0">
                    <a:moveTo>
                      <a:pt x="2869" y="0"/>
                    </a:moveTo>
                    <a:cubicBezTo>
                      <a:pt x="1286" y="0"/>
                      <a:pt x="0" y="1285"/>
                      <a:pt x="0" y="2868"/>
                    </a:cubicBezTo>
                    <a:cubicBezTo>
                      <a:pt x="0" y="4467"/>
                      <a:pt x="1286" y="5753"/>
                      <a:pt x="2869" y="5753"/>
                    </a:cubicBezTo>
                    <a:lnTo>
                      <a:pt x="31474" y="5753"/>
                    </a:lnTo>
                    <a:cubicBezTo>
                      <a:pt x="31318" y="4859"/>
                      <a:pt x="31224" y="3887"/>
                      <a:pt x="31224" y="2868"/>
                    </a:cubicBezTo>
                    <a:cubicBezTo>
                      <a:pt x="31224" y="1865"/>
                      <a:pt x="31318" y="894"/>
                      <a:pt x="31474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3177;p29">
                <a:extLst>
                  <a:ext uri="{FF2B5EF4-FFF2-40B4-BE49-F238E27FC236}">
                    <a16:creationId xmlns:a16="http://schemas.microsoft.com/office/drawing/2014/main" id="{F896C66B-4E9D-C97C-3E83-C431B72BF972}"/>
                  </a:ext>
                </a:extLst>
              </p:cNvPr>
              <p:cNvSpPr/>
              <p:nvPr/>
            </p:nvSpPr>
            <p:spPr>
              <a:xfrm>
                <a:off x="1378986" y="2799437"/>
                <a:ext cx="1521993" cy="251125"/>
              </a:xfrm>
              <a:custGeom>
                <a:avLst/>
                <a:gdLst/>
                <a:ahLst/>
                <a:cxnLst/>
                <a:rect l="l" t="t" r="r" b="b"/>
                <a:pathLst>
                  <a:path w="33513" h="3888" extrusionOk="0">
                    <a:moveTo>
                      <a:pt x="0" y="0"/>
                    </a:moveTo>
                    <a:cubicBezTo>
                      <a:pt x="0" y="2148"/>
                      <a:pt x="1740" y="3888"/>
                      <a:pt x="3888" y="3888"/>
                    </a:cubicBezTo>
                    <a:lnTo>
                      <a:pt x="33512" y="3888"/>
                    </a:lnTo>
                    <a:cubicBezTo>
                      <a:pt x="33434" y="3574"/>
                      <a:pt x="33355" y="3229"/>
                      <a:pt x="33308" y="2885"/>
                    </a:cubicBezTo>
                    <a:cubicBezTo>
                      <a:pt x="33261" y="2665"/>
                      <a:pt x="33230" y="2446"/>
                      <a:pt x="33199" y="2226"/>
                    </a:cubicBezTo>
                    <a:cubicBezTo>
                      <a:pt x="33199" y="2211"/>
                      <a:pt x="33199" y="2195"/>
                      <a:pt x="33199" y="2179"/>
                    </a:cubicBezTo>
                    <a:cubicBezTo>
                      <a:pt x="33167" y="1960"/>
                      <a:pt x="33136" y="1725"/>
                      <a:pt x="33120" y="1490"/>
                    </a:cubicBezTo>
                    <a:cubicBezTo>
                      <a:pt x="33120" y="1490"/>
                      <a:pt x="33120" y="1474"/>
                      <a:pt x="33120" y="1474"/>
                    </a:cubicBezTo>
                    <a:cubicBezTo>
                      <a:pt x="33105" y="1254"/>
                      <a:pt x="33089" y="1051"/>
                      <a:pt x="33073" y="847"/>
                    </a:cubicBezTo>
                    <a:cubicBezTo>
                      <a:pt x="33073" y="784"/>
                      <a:pt x="33073" y="737"/>
                      <a:pt x="33073" y="690"/>
                    </a:cubicBezTo>
                    <a:cubicBezTo>
                      <a:pt x="33058" y="455"/>
                      <a:pt x="33058" y="236"/>
                      <a:pt x="33058" y="0"/>
                    </a:cubicBezTo>
                    <a:close/>
                  </a:path>
                </a:pathLst>
              </a:custGeom>
              <a:solidFill>
                <a:srgbClr val="DAD9C3">
                  <a:alpha val="35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3" name="Google Shape;3178;p29">
              <a:extLst>
                <a:ext uri="{FF2B5EF4-FFF2-40B4-BE49-F238E27FC236}">
                  <a16:creationId xmlns:a16="http://schemas.microsoft.com/office/drawing/2014/main" id="{957724B0-F0C8-6B5B-C898-1F7FDC222326}"/>
                </a:ext>
              </a:extLst>
            </p:cNvPr>
            <p:cNvGrpSpPr/>
            <p:nvPr/>
          </p:nvGrpSpPr>
          <p:grpSpPr>
            <a:xfrm>
              <a:off x="1447156" y="4051854"/>
              <a:ext cx="2492263" cy="651172"/>
              <a:chOff x="1378986" y="3080868"/>
              <a:chExt cx="1521993" cy="397639"/>
            </a:xfrm>
          </p:grpSpPr>
          <p:sp>
            <p:nvSpPr>
              <p:cNvPr id="1762" name="Google Shape;3179;p29">
                <a:extLst>
                  <a:ext uri="{FF2B5EF4-FFF2-40B4-BE49-F238E27FC236}">
                    <a16:creationId xmlns:a16="http://schemas.microsoft.com/office/drawing/2014/main" id="{EA279FFD-181D-8CF5-C527-9745BFD5D52B}"/>
                  </a:ext>
                </a:extLst>
              </p:cNvPr>
              <p:cNvSpPr/>
              <p:nvPr/>
            </p:nvSpPr>
            <p:spPr>
              <a:xfrm>
                <a:off x="1378986" y="3080868"/>
                <a:ext cx="1521993" cy="394260"/>
              </a:xfrm>
              <a:custGeom>
                <a:avLst/>
                <a:gdLst/>
                <a:ahLst/>
                <a:cxnLst/>
                <a:rect l="l" t="t" r="r" b="b"/>
                <a:pathLst>
                  <a:path w="33513" h="7775" extrusionOk="0">
                    <a:moveTo>
                      <a:pt x="3888" y="1"/>
                    </a:moveTo>
                    <a:cubicBezTo>
                      <a:pt x="1740" y="1"/>
                      <a:pt x="0" y="1740"/>
                      <a:pt x="0" y="3888"/>
                    </a:cubicBezTo>
                    <a:cubicBezTo>
                      <a:pt x="0" y="6035"/>
                      <a:pt x="1740" y="7775"/>
                      <a:pt x="3888" y="7775"/>
                    </a:cubicBezTo>
                    <a:lnTo>
                      <a:pt x="33512" y="7775"/>
                    </a:lnTo>
                    <a:cubicBezTo>
                      <a:pt x="33230" y="6615"/>
                      <a:pt x="33058" y="5298"/>
                      <a:pt x="33058" y="3888"/>
                    </a:cubicBezTo>
                    <a:cubicBezTo>
                      <a:pt x="33058" y="2477"/>
                      <a:pt x="33230" y="1160"/>
                      <a:pt x="335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763" name="Google Shape;3180;p29">
                <a:extLst>
                  <a:ext uri="{FF2B5EF4-FFF2-40B4-BE49-F238E27FC236}">
                    <a16:creationId xmlns:a16="http://schemas.microsoft.com/office/drawing/2014/main" id="{C208FCD1-D47B-26F7-38F4-5F40E4292F00}"/>
                  </a:ext>
                </a:extLst>
              </p:cNvPr>
              <p:cNvSpPr/>
              <p:nvPr/>
            </p:nvSpPr>
            <p:spPr>
              <a:xfrm>
                <a:off x="1461844" y="3147714"/>
                <a:ext cx="1429437" cy="262848"/>
              </a:xfrm>
              <a:custGeom>
                <a:avLst/>
                <a:gdLst/>
                <a:ahLst/>
                <a:cxnLst/>
                <a:rect l="l" t="t" r="r" b="b"/>
                <a:pathLst>
                  <a:path w="31475" h="5738" extrusionOk="0">
                    <a:moveTo>
                      <a:pt x="2869" y="0"/>
                    </a:moveTo>
                    <a:cubicBezTo>
                      <a:pt x="1286" y="0"/>
                      <a:pt x="0" y="1286"/>
                      <a:pt x="0" y="2869"/>
                    </a:cubicBezTo>
                    <a:cubicBezTo>
                      <a:pt x="0" y="4452"/>
                      <a:pt x="1286" y="5737"/>
                      <a:pt x="2869" y="5737"/>
                    </a:cubicBezTo>
                    <a:lnTo>
                      <a:pt x="31474" y="5737"/>
                    </a:lnTo>
                    <a:cubicBezTo>
                      <a:pt x="31318" y="4844"/>
                      <a:pt x="31224" y="3872"/>
                      <a:pt x="31224" y="2869"/>
                    </a:cubicBezTo>
                    <a:cubicBezTo>
                      <a:pt x="31224" y="1850"/>
                      <a:pt x="31318" y="894"/>
                      <a:pt x="31474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64" name="Google Shape;3181;p29">
                <a:extLst>
                  <a:ext uri="{FF2B5EF4-FFF2-40B4-BE49-F238E27FC236}">
                    <a16:creationId xmlns:a16="http://schemas.microsoft.com/office/drawing/2014/main" id="{A2C12EBA-A4FD-FF36-1608-C3EEA2D2DC5B}"/>
                  </a:ext>
                </a:extLst>
              </p:cNvPr>
              <p:cNvSpPr/>
              <p:nvPr/>
            </p:nvSpPr>
            <p:spPr>
              <a:xfrm>
                <a:off x="1386605" y="3255290"/>
                <a:ext cx="1494976" cy="223217"/>
              </a:xfrm>
              <a:custGeom>
                <a:avLst/>
                <a:gdLst/>
                <a:ahLst/>
                <a:cxnLst/>
                <a:rect l="l" t="t" r="r" b="b"/>
                <a:pathLst>
                  <a:path w="33513" h="3888" extrusionOk="0">
                    <a:moveTo>
                      <a:pt x="0" y="1"/>
                    </a:moveTo>
                    <a:cubicBezTo>
                      <a:pt x="0" y="2148"/>
                      <a:pt x="1740" y="3888"/>
                      <a:pt x="3888" y="3888"/>
                    </a:cubicBezTo>
                    <a:lnTo>
                      <a:pt x="33512" y="3888"/>
                    </a:lnTo>
                    <a:cubicBezTo>
                      <a:pt x="33434" y="3559"/>
                      <a:pt x="33355" y="3214"/>
                      <a:pt x="33308" y="2869"/>
                    </a:cubicBezTo>
                    <a:cubicBezTo>
                      <a:pt x="33261" y="2650"/>
                      <a:pt x="33230" y="2430"/>
                      <a:pt x="33199" y="2211"/>
                    </a:cubicBezTo>
                    <a:cubicBezTo>
                      <a:pt x="33199" y="2195"/>
                      <a:pt x="33199" y="2179"/>
                      <a:pt x="33199" y="2164"/>
                    </a:cubicBezTo>
                    <a:cubicBezTo>
                      <a:pt x="33167" y="1944"/>
                      <a:pt x="33136" y="1709"/>
                      <a:pt x="33120" y="1490"/>
                    </a:cubicBezTo>
                    <a:cubicBezTo>
                      <a:pt x="33120" y="1474"/>
                      <a:pt x="33120" y="1474"/>
                      <a:pt x="33120" y="1458"/>
                    </a:cubicBezTo>
                    <a:cubicBezTo>
                      <a:pt x="33105" y="1255"/>
                      <a:pt x="33089" y="1051"/>
                      <a:pt x="33073" y="832"/>
                    </a:cubicBezTo>
                    <a:cubicBezTo>
                      <a:pt x="33073" y="784"/>
                      <a:pt x="33073" y="722"/>
                      <a:pt x="33073" y="675"/>
                    </a:cubicBezTo>
                    <a:cubicBezTo>
                      <a:pt x="33058" y="455"/>
                      <a:pt x="33058" y="220"/>
                      <a:pt x="33058" y="1"/>
                    </a:cubicBezTo>
                    <a:close/>
                  </a:path>
                </a:pathLst>
              </a:custGeom>
              <a:solidFill>
                <a:srgbClr val="DAD9C3">
                  <a:alpha val="35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754" name="Google Shape;3182;p29">
              <a:extLst>
                <a:ext uri="{FF2B5EF4-FFF2-40B4-BE49-F238E27FC236}">
                  <a16:creationId xmlns:a16="http://schemas.microsoft.com/office/drawing/2014/main" id="{B9570AB6-3B2F-8B17-55E4-25232C7F6CC7}"/>
                </a:ext>
              </a:extLst>
            </p:cNvPr>
            <p:cNvGrpSpPr/>
            <p:nvPr/>
          </p:nvGrpSpPr>
          <p:grpSpPr>
            <a:xfrm>
              <a:off x="2224444" y="1472682"/>
              <a:ext cx="1698469" cy="664562"/>
              <a:chOff x="1853666" y="1659899"/>
              <a:chExt cx="1037233" cy="405815"/>
            </a:xfrm>
          </p:grpSpPr>
          <p:sp>
            <p:nvSpPr>
              <p:cNvPr id="1760" name="Google Shape;3183;p29">
                <a:extLst>
                  <a:ext uri="{FF2B5EF4-FFF2-40B4-BE49-F238E27FC236}">
                    <a16:creationId xmlns:a16="http://schemas.microsoft.com/office/drawing/2014/main" id="{A4A805FE-6B73-3A6D-207C-AFD5251DDE54}"/>
                  </a:ext>
                </a:extLst>
              </p:cNvPr>
              <p:cNvSpPr/>
              <p:nvPr/>
            </p:nvSpPr>
            <p:spPr>
              <a:xfrm>
                <a:off x="1853666" y="1659899"/>
                <a:ext cx="1037233" cy="405815"/>
              </a:xfrm>
              <a:custGeom>
                <a:avLst/>
                <a:gdLst/>
                <a:ahLst/>
                <a:cxnLst/>
                <a:rect l="l" t="t" r="r" b="b"/>
                <a:pathLst>
                  <a:path w="22839" h="7775" extrusionOk="0">
                    <a:moveTo>
                      <a:pt x="3888" y="0"/>
                    </a:moveTo>
                    <a:cubicBezTo>
                      <a:pt x="1740" y="0"/>
                      <a:pt x="1" y="1740"/>
                      <a:pt x="1" y="3887"/>
                    </a:cubicBezTo>
                    <a:cubicBezTo>
                      <a:pt x="1" y="6035"/>
                      <a:pt x="1740" y="7774"/>
                      <a:pt x="3888" y="7774"/>
                    </a:cubicBezTo>
                    <a:lnTo>
                      <a:pt x="22838" y="7774"/>
                    </a:lnTo>
                    <a:cubicBezTo>
                      <a:pt x="22556" y="6615"/>
                      <a:pt x="22384" y="5298"/>
                      <a:pt x="22384" y="3887"/>
                    </a:cubicBezTo>
                    <a:cubicBezTo>
                      <a:pt x="22384" y="2477"/>
                      <a:pt x="22556" y="1160"/>
                      <a:pt x="22838" y="0"/>
                    </a:cubicBezTo>
                    <a:close/>
                  </a:path>
                </a:pathLst>
              </a:custGeom>
              <a:solidFill>
                <a:srgbClr val="E887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3184;p29">
                <a:extLst>
                  <a:ext uri="{FF2B5EF4-FFF2-40B4-BE49-F238E27FC236}">
                    <a16:creationId xmlns:a16="http://schemas.microsoft.com/office/drawing/2014/main" id="{B67BE9CB-6DF7-68CA-C856-615056C1B5C0}"/>
                  </a:ext>
                </a:extLst>
              </p:cNvPr>
              <p:cNvSpPr/>
              <p:nvPr/>
            </p:nvSpPr>
            <p:spPr>
              <a:xfrm>
                <a:off x="1945995" y="1700924"/>
                <a:ext cx="944677" cy="309602"/>
              </a:xfrm>
              <a:custGeom>
                <a:avLst/>
                <a:gdLst/>
                <a:ahLst/>
                <a:cxnLst/>
                <a:rect l="l" t="t" r="r" b="b"/>
                <a:pathLst>
                  <a:path w="20801" h="5738" extrusionOk="0">
                    <a:moveTo>
                      <a:pt x="2869" y="1"/>
                    </a:moveTo>
                    <a:cubicBezTo>
                      <a:pt x="1286" y="1"/>
                      <a:pt x="1" y="1286"/>
                      <a:pt x="1" y="2869"/>
                    </a:cubicBezTo>
                    <a:cubicBezTo>
                      <a:pt x="1" y="4452"/>
                      <a:pt x="1286" y="5738"/>
                      <a:pt x="2869" y="5738"/>
                    </a:cubicBezTo>
                    <a:lnTo>
                      <a:pt x="20800" y="5738"/>
                    </a:lnTo>
                    <a:cubicBezTo>
                      <a:pt x="20644" y="4844"/>
                      <a:pt x="20550" y="3872"/>
                      <a:pt x="20550" y="2869"/>
                    </a:cubicBezTo>
                    <a:cubicBezTo>
                      <a:pt x="20550" y="1850"/>
                      <a:pt x="20644" y="894"/>
                      <a:pt x="20800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755" name="Google Shape;3185;p29">
              <a:extLst>
                <a:ext uri="{FF2B5EF4-FFF2-40B4-BE49-F238E27FC236}">
                  <a16:creationId xmlns:a16="http://schemas.microsoft.com/office/drawing/2014/main" id="{5A2D172E-AEBA-9AAF-1B9C-0C9972B613A3}"/>
                </a:ext>
              </a:extLst>
            </p:cNvPr>
            <p:cNvSpPr/>
            <p:nvPr/>
          </p:nvSpPr>
          <p:spPr>
            <a:xfrm>
              <a:off x="2224410" y="1742363"/>
              <a:ext cx="1698536" cy="394880"/>
            </a:xfrm>
            <a:custGeom>
              <a:avLst/>
              <a:gdLst/>
              <a:ahLst/>
              <a:cxnLst/>
              <a:rect l="l" t="t" r="r" b="b"/>
              <a:pathLst>
                <a:path w="22839" h="3888" extrusionOk="0">
                  <a:moveTo>
                    <a:pt x="1" y="0"/>
                  </a:moveTo>
                  <a:cubicBezTo>
                    <a:pt x="1" y="2148"/>
                    <a:pt x="1740" y="3887"/>
                    <a:pt x="3888" y="3887"/>
                  </a:cubicBezTo>
                  <a:lnTo>
                    <a:pt x="22838" y="3887"/>
                  </a:lnTo>
                  <a:cubicBezTo>
                    <a:pt x="22760" y="3558"/>
                    <a:pt x="22681" y="3213"/>
                    <a:pt x="22634" y="2869"/>
                  </a:cubicBezTo>
                  <a:cubicBezTo>
                    <a:pt x="22587" y="2649"/>
                    <a:pt x="22556" y="2430"/>
                    <a:pt x="22525" y="2210"/>
                  </a:cubicBezTo>
                  <a:cubicBezTo>
                    <a:pt x="22525" y="2195"/>
                    <a:pt x="22525" y="2179"/>
                    <a:pt x="22525" y="2163"/>
                  </a:cubicBezTo>
                  <a:cubicBezTo>
                    <a:pt x="22493" y="1944"/>
                    <a:pt x="22462" y="1709"/>
                    <a:pt x="22446" y="1489"/>
                  </a:cubicBezTo>
                  <a:cubicBezTo>
                    <a:pt x="22446" y="1474"/>
                    <a:pt x="22446" y="1474"/>
                    <a:pt x="22446" y="1458"/>
                  </a:cubicBezTo>
                  <a:cubicBezTo>
                    <a:pt x="22431" y="1254"/>
                    <a:pt x="22415" y="1050"/>
                    <a:pt x="22399" y="831"/>
                  </a:cubicBezTo>
                  <a:cubicBezTo>
                    <a:pt x="22399" y="784"/>
                    <a:pt x="22399" y="721"/>
                    <a:pt x="22399" y="674"/>
                  </a:cubicBezTo>
                  <a:cubicBezTo>
                    <a:pt x="22384" y="455"/>
                    <a:pt x="22384" y="220"/>
                    <a:pt x="22384" y="0"/>
                  </a:cubicBezTo>
                  <a:close/>
                </a:path>
              </a:pathLst>
            </a:custGeom>
            <a:solidFill>
              <a:srgbClr val="DAD9C3">
                <a:alpha val="35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6" name="Google Shape;3186;p29">
              <a:extLst>
                <a:ext uri="{FF2B5EF4-FFF2-40B4-BE49-F238E27FC236}">
                  <a16:creationId xmlns:a16="http://schemas.microsoft.com/office/drawing/2014/main" id="{3F4D7EB4-29D5-4A30-7C7A-E13CC226500E}"/>
                </a:ext>
              </a:extLst>
            </p:cNvPr>
            <p:cNvGrpSpPr/>
            <p:nvPr/>
          </p:nvGrpSpPr>
          <p:grpSpPr>
            <a:xfrm>
              <a:off x="1770473" y="2266382"/>
              <a:ext cx="2153075" cy="717064"/>
              <a:chOff x="1576432" y="2109611"/>
              <a:chExt cx="1314855" cy="437874"/>
            </a:xfrm>
          </p:grpSpPr>
          <p:sp>
            <p:nvSpPr>
              <p:cNvPr id="1757" name="Google Shape;3187;p29">
                <a:extLst>
                  <a:ext uri="{FF2B5EF4-FFF2-40B4-BE49-F238E27FC236}">
                    <a16:creationId xmlns:a16="http://schemas.microsoft.com/office/drawing/2014/main" id="{4382E5B7-EC3E-A1DD-E088-317A612FA1C1}"/>
                  </a:ext>
                </a:extLst>
              </p:cNvPr>
              <p:cNvSpPr/>
              <p:nvPr/>
            </p:nvSpPr>
            <p:spPr>
              <a:xfrm>
                <a:off x="1576432" y="2109611"/>
                <a:ext cx="1314855" cy="437874"/>
              </a:xfrm>
              <a:custGeom>
                <a:avLst/>
                <a:gdLst/>
                <a:ahLst/>
                <a:cxnLst/>
                <a:rect l="l" t="t" r="r" b="b"/>
                <a:pathLst>
                  <a:path w="28952" h="7776" extrusionOk="0">
                    <a:moveTo>
                      <a:pt x="3888" y="1"/>
                    </a:moveTo>
                    <a:cubicBezTo>
                      <a:pt x="1740" y="1"/>
                      <a:pt x="1" y="1740"/>
                      <a:pt x="1" y="3888"/>
                    </a:cubicBezTo>
                    <a:cubicBezTo>
                      <a:pt x="1" y="6035"/>
                      <a:pt x="1740" y="7775"/>
                      <a:pt x="3888" y="7775"/>
                    </a:cubicBezTo>
                    <a:lnTo>
                      <a:pt x="28951" y="7775"/>
                    </a:lnTo>
                    <a:cubicBezTo>
                      <a:pt x="28669" y="6615"/>
                      <a:pt x="28497" y="5299"/>
                      <a:pt x="28497" y="3888"/>
                    </a:cubicBezTo>
                    <a:cubicBezTo>
                      <a:pt x="28497" y="2477"/>
                      <a:pt x="28669" y="1161"/>
                      <a:pt x="28951" y="1"/>
                    </a:cubicBezTo>
                    <a:close/>
                  </a:path>
                </a:pathLst>
              </a:custGeom>
              <a:solidFill>
                <a:srgbClr val="BF6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3188;p29">
                <a:extLst>
                  <a:ext uri="{FF2B5EF4-FFF2-40B4-BE49-F238E27FC236}">
                    <a16:creationId xmlns:a16="http://schemas.microsoft.com/office/drawing/2014/main" id="{33FA33FB-EC6C-E2D0-B7E8-8DF984CDBB81}"/>
                  </a:ext>
                </a:extLst>
              </p:cNvPr>
              <p:cNvSpPr/>
              <p:nvPr/>
            </p:nvSpPr>
            <p:spPr>
              <a:xfrm>
                <a:off x="1668373" y="2175639"/>
                <a:ext cx="1222299" cy="316772"/>
              </a:xfrm>
              <a:custGeom>
                <a:avLst/>
                <a:gdLst/>
                <a:ahLst/>
                <a:cxnLst/>
                <a:rect l="l" t="t" r="r" b="b"/>
                <a:pathLst>
                  <a:path w="26914" h="5738" extrusionOk="0">
                    <a:moveTo>
                      <a:pt x="2869" y="0"/>
                    </a:moveTo>
                    <a:cubicBezTo>
                      <a:pt x="1286" y="0"/>
                      <a:pt x="1" y="1286"/>
                      <a:pt x="1" y="2869"/>
                    </a:cubicBezTo>
                    <a:cubicBezTo>
                      <a:pt x="1" y="4452"/>
                      <a:pt x="1286" y="5737"/>
                      <a:pt x="2869" y="5737"/>
                    </a:cubicBezTo>
                    <a:lnTo>
                      <a:pt x="26913" y="5737"/>
                    </a:lnTo>
                    <a:cubicBezTo>
                      <a:pt x="26757" y="4844"/>
                      <a:pt x="26663" y="3888"/>
                      <a:pt x="26663" y="2869"/>
                    </a:cubicBezTo>
                    <a:cubicBezTo>
                      <a:pt x="26663" y="1866"/>
                      <a:pt x="26757" y="894"/>
                      <a:pt x="2691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3189;p29">
                <a:extLst>
                  <a:ext uri="{FF2B5EF4-FFF2-40B4-BE49-F238E27FC236}">
                    <a16:creationId xmlns:a16="http://schemas.microsoft.com/office/drawing/2014/main" id="{63EAA489-2006-41FA-0DEB-B4B19BE785DE}"/>
                  </a:ext>
                </a:extLst>
              </p:cNvPr>
              <p:cNvSpPr/>
              <p:nvPr/>
            </p:nvSpPr>
            <p:spPr>
              <a:xfrm>
                <a:off x="1576432" y="2294055"/>
                <a:ext cx="1314855" cy="253430"/>
              </a:xfrm>
              <a:custGeom>
                <a:avLst/>
                <a:gdLst/>
                <a:ahLst/>
                <a:cxnLst/>
                <a:rect l="l" t="t" r="r" b="b"/>
                <a:pathLst>
                  <a:path w="28952" h="3889" extrusionOk="0">
                    <a:moveTo>
                      <a:pt x="1" y="1"/>
                    </a:moveTo>
                    <a:cubicBezTo>
                      <a:pt x="1" y="2148"/>
                      <a:pt x="1740" y="3888"/>
                      <a:pt x="3888" y="3888"/>
                    </a:cubicBezTo>
                    <a:lnTo>
                      <a:pt x="28951" y="3888"/>
                    </a:lnTo>
                    <a:cubicBezTo>
                      <a:pt x="28873" y="3559"/>
                      <a:pt x="28794" y="3230"/>
                      <a:pt x="28747" y="2869"/>
                    </a:cubicBezTo>
                    <a:cubicBezTo>
                      <a:pt x="28700" y="2666"/>
                      <a:pt x="28669" y="2446"/>
                      <a:pt x="28638" y="2211"/>
                    </a:cubicBezTo>
                    <a:cubicBezTo>
                      <a:pt x="28638" y="2211"/>
                      <a:pt x="28638" y="2195"/>
                      <a:pt x="28638" y="2180"/>
                    </a:cubicBezTo>
                    <a:cubicBezTo>
                      <a:pt x="28606" y="1944"/>
                      <a:pt x="28575" y="1725"/>
                      <a:pt x="28559" y="1490"/>
                    </a:cubicBezTo>
                    <a:cubicBezTo>
                      <a:pt x="28559" y="1474"/>
                      <a:pt x="28559" y="1474"/>
                      <a:pt x="28559" y="1459"/>
                    </a:cubicBezTo>
                    <a:cubicBezTo>
                      <a:pt x="28544" y="1255"/>
                      <a:pt x="28528" y="1051"/>
                      <a:pt x="28512" y="832"/>
                    </a:cubicBezTo>
                    <a:cubicBezTo>
                      <a:pt x="28512" y="785"/>
                      <a:pt x="28512" y="738"/>
                      <a:pt x="28512" y="675"/>
                    </a:cubicBezTo>
                    <a:cubicBezTo>
                      <a:pt x="28497" y="455"/>
                      <a:pt x="28497" y="236"/>
                      <a:pt x="28497" y="1"/>
                    </a:cubicBezTo>
                    <a:close/>
                  </a:path>
                </a:pathLst>
              </a:custGeom>
              <a:solidFill>
                <a:srgbClr val="DAD9C3">
                  <a:alpha val="35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9BC7285-4F35-29C6-7AD9-6A9710AD2012}"/>
              </a:ext>
            </a:extLst>
          </p:cNvPr>
          <p:cNvGrpSpPr/>
          <p:nvPr/>
        </p:nvGrpSpPr>
        <p:grpSpPr>
          <a:xfrm>
            <a:off x="3821701" y="1564077"/>
            <a:ext cx="4358814" cy="3299724"/>
            <a:chOff x="3341634" y="1456552"/>
            <a:chExt cx="5358849" cy="3299724"/>
          </a:xfrm>
        </p:grpSpPr>
        <p:sp>
          <p:nvSpPr>
            <p:cNvPr id="4" name="Google Shape;3525;p36">
              <a:extLst>
                <a:ext uri="{FF2B5EF4-FFF2-40B4-BE49-F238E27FC236}">
                  <a16:creationId xmlns:a16="http://schemas.microsoft.com/office/drawing/2014/main" id="{955F4DD1-9B7C-0CF6-96CA-DFD26A2E3915}"/>
                </a:ext>
              </a:extLst>
            </p:cNvPr>
            <p:cNvSpPr txBox="1"/>
            <p:nvPr/>
          </p:nvSpPr>
          <p:spPr>
            <a:xfrm>
              <a:off x="3356924" y="1456552"/>
              <a:ext cx="5343557" cy="7170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1. Write &amp; Publish </a:t>
              </a:r>
            </a:p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1600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	reviews and quotes</a:t>
              </a:r>
            </a:p>
          </p:txBody>
        </p:sp>
        <p:sp>
          <p:nvSpPr>
            <p:cNvPr id="13" name="Google Shape;3525;p36">
              <a:extLst>
                <a:ext uri="{FF2B5EF4-FFF2-40B4-BE49-F238E27FC236}">
                  <a16:creationId xmlns:a16="http://schemas.microsoft.com/office/drawing/2014/main" id="{BBC0F08B-4B0A-B3EA-AE64-9ACB1287806B}"/>
                </a:ext>
              </a:extLst>
            </p:cNvPr>
            <p:cNvSpPr txBox="1"/>
            <p:nvPr/>
          </p:nvSpPr>
          <p:spPr>
            <a:xfrm>
              <a:off x="3356925" y="2317439"/>
              <a:ext cx="5343558" cy="7170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2. Reading challenge </a:t>
              </a:r>
            </a:p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	</a:t>
              </a:r>
              <a:r>
                <a:rPr lang="en-GB" sz="1600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as a habit tracking tool </a:t>
              </a:r>
            </a:p>
          </p:txBody>
        </p:sp>
        <p:sp>
          <p:nvSpPr>
            <p:cNvPr id="14" name="Google Shape;3525;p36">
              <a:extLst>
                <a:ext uri="{FF2B5EF4-FFF2-40B4-BE49-F238E27FC236}">
                  <a16:creationId xmlns:a16="http://schemas.microsoft.com/office/drawing/2014/main" id="{86B3D000-E06F-395B-20AF-AB5B08CCE853}"/>
                </a:ext>
              </a:extLst>
            </p:cNvPr>
            <p:cNvSpPr txBox="1"/>
            <p:nvPr/>
          </p:nvSpPr>
          <p:spPr>
            <a:xfrm>
              <a:off x="3341634" y="3178326"/>
              <a:ext cx="5358847" cy="7170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3. Readers’ communities </a:t>
              </a:r>
            </a:p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	</a:t>
              </a:r>
              <a:r>
                <a:rPr lang="en-GB" sz="1600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connecting people</a:t>
              </a:r>
            </a:p>
          </p:txBody>
        </p:sp>
        <p:sp>
          <p:nvSpPr>
            <p:cNvPr id="15" name="Google Shape;3525;p36">
              <a:extLst>
                <a:ext uri="{FF2B5EF4-FFF2-40B4-BE49-F238E27FC236}">
                  <a16:creationId xmlns:a16="http://schemas.microsoft.com/office/drawing/2014/main" id="{84EA2E59-5CCB-FC33-55CD-7819105003D0}"/>
                </a:ext>
              </a:extLst>
            </p:cNvPr>
            <p:cNvSpPr txBox="1"/>
            <p:nvPr/>
          </p:nvSpPr>
          <p:spPr>
            <a:xfrm>
              <a:off x="3356925" y="4039213"/>
              <a:ext cx="5343556" cy="7170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4. Book suggestion </a:t>
              </a:r>
            </a:p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	</a:t>
              </a:r>
              <a:r>
                <a:rPr lang="en-GB" sz="1600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to expand the horizon</a:t>
              </a:r>
            </a:p>
          </p:txBody>
        </p:sp>
      </p:grpSp>
      <p:sp>
        <p:nvSpPr>
          <p:cNvPr id="18" name="Google Shape;3525;p36">
            <a:extLst>
              <a:ext uri="{FF2B5EF4-FFF2-40B4-BE49-F238E27FC236}">
                <a16:creationId xmlns:a16="http://schemas.microsoft.com/office/drawing/2014/main" id="{7118A8D0-12A6-D7CC-0727-7E9A03C060B1}"/>
              </a:ext>
            </a:extLst>
          </p:cNvPr>
          <p:cNvSpPr txBox="1"/>
          <p:nvPr/>
        </p:nvSpPr>
        <p:spPr>
          <a:xfrm>
            <a:off x="407973" y="848007"/>
            <a:ext cx="262679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20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Apps Features</a:t>
            </a:r>
            <a:endParaRPr lang="en-GB" sz="1600" b="1" dirty="0">
              <a:solidFill>
                <a:srgbClr val="E8871C"/>
              </a:solidFill>
              <a:latin typeface="Varela" panose="020B0604020202020204" charset="0"/>
              <a:ea typeface="Gadugi" panose="020B0502040204020203" pitchFamily="34" charset="0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1127985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9" name="Google Shape;5209;p41"/>
          <p:cNvSpPr txBox="1">
            <a:spLocks noGrp="1"/>
          </p:cNvSpPr>
          <p:nvPr>
            <p:ph type="title"/>
          </p:nvPr>
        </p:nvSpPr>
        <p:spPr>
          <a:xfrm>
            <a:off x="5234971" y="799828"/>
            <a:ext cx="3501754" cy="7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ibre Baskerville" panose="02000000000000000000" pitchFamily="2" charset="0"/>
              </a:rPr>
              <a:t>Thanks!</a:t>
            </a:r>
            <a:endParaRPr dirty="0">
              <a:latin typeface="Libre Baskerville" panose="02000000000000000000" pitchFamily="2" charset="0"/>
            </a:endParaRPr>
          </a:p>
        </p:txBody>
      </p:sp>
      <p:sp>
        <p:nvSpPr>
          <p:cNvPr id="5229" name="Google Shape;5229;p41"/>
          <p:cNvSpPr txBox="1">
            <a:spLocks noGrp="1"/>
          </p:cNvSpPr>
          <p:nvPr>
            <p:ph type="subTitle" idx="2"/>
          </p:nvPr>
        </p:nvSpPr>
        <p:spPr>
          <a:xfrm>
            <a:off x="3604565" y="1962385"/>
            <a:ext cx="5132160" cy="1224951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accent1"/>
                </a:solidFill>
                <a:latin typeface="Varela" panose="020B0604020202020204" charset="0"/>
              </a:rPr>
              <a:t>Do you have any questions?</a:t>
            </a:r>
            <a:endParaRPr lang="en" sz="500" b="1" dirty="0">
              <a:solidFill>
                <a:schemeClr val="accent1"/>
              </a:solidFill>
              <a:latin typeface="Varela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rgbClr val="BF6D13"/>
                </a:solidFill>
                <a:latin typeface="Varela" panose="020B0604020202020204" charset="0"/>
              </a:rPr>
              <a:t>I’m sure ChatGPT can answer it for you! (jk)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" sz="1500" dirty="0">
              <a:solidFill>
                <a:srgbClr val="BF6D13"/>
              </a:solidFill>
              <a:latin typeface="Varela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accent1"/>
                </a:solidFill>
                <a:latin typeface="Varela" panose="020B0604020202020204" charset="0"/>
              </a:rPr>
              <a:t>We’ll try our best to answer it.</a:t>
            </a:r>
            <a:endParaRPr sz="2500" b="1" dirty="0">
              <a:solidFill>
                <a:schemeClr val="accent1"/>
              </a:solidFill>
              <a:latin typeface="Varela" panose="020B060402020202020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DD156E4-4394-CA96-16FC-4F2ED7B0B5F9}"/>
              </a:ext>
            </a:extLst>
          </p:cNvPr>
          <p:cNvSpPr/>
          <p:nvPr/>
        </p:nvSpPr>
        <p:spPr>
          <a:xfrm>
            <a:off x="0" y="3605350"/>
            <a:ext cx="2493034" cy="15381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7E452C-598E-45A9-B137-EF6E0368A38E}"/>
              </a:ext>
            </a:extLst>
          </p:cNvPr>
          <p:cNvSpPr/>
          <p:nvPr/>
        </p:nvSpPr>
        <p:spPr>
          <a:xfrm>
            <a:off x="5079125" y="3187336"/>
            <a:ext cx="3657600" cy="122495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" name="Google Shape;1786;p24"/>
          <p:cNvSpPr txBox="1">
            <a:spLocks noGrp="1"/>
          </p:cNvSpPr>
          <p:nvPr>
            <p:ph type="title"/>
          </p:nvPr>
        </p:nvSpPr>
        <p:spPr>
          <a:xfrm>
            <a:off x="218884" y="507288"/>
            <a:ext cx="5267516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1" dirty="0">
                <a:latin typeface="Libre Baskerville" panose="02000000000000000000" pitchFamily="2" charset="0"/>
                <a:sym typeface="Didact Gothic"/>
              </a:rPr>
              <a:t>Table </a:t>
            </a:r>
            <a:r>
              <a:rPr lang="en" sz="3800" dirty="0">
                <a:latin typeface="Libre Baskerville" panose="02000000000000000000" pitchFamily="2" charset="0"/>
              </a:rPr>
              <a:t>o</a:t>
            </a:r>
            <a:r>
              <a:rPr lang="en" sz="3800" b="1" dirty="0">
                <a:latin typeface="Libre Baskerville" panose="02000000000000000000" pitchFamily="2" charset="0"/>
                <a:sym typeface="Didact Gothic"/>
              </a:rPr>
              <a:t>f </a:t>
            </a:r>
            <a:r>
              <a:rPr lang="en" sz="3800" b="1" dirty="0">
                <a:solidFill>
                  <a:srgbClr val="E8871C"/>
                </a:solidFill>
                <a:latin typeface="Libre Baskerville" panose="02000000000000000000" pitchFamily="2" charset="0"/>
                <a:sym typeface="Didact Gothic"/>
              </a:rPr>
              <a:t>Contents</a:t>
            </a:r>
            <a:endParaRPr sz="3800" b="1" dirty="0">
              <a:solidFill>
                <a:srgbClr val="E8871C"/>
              </a:solidFill>
              <a:latin typeface="Libre Baskerville" panose="02000000000000000000" pitchFamily="2" charset="0"/>
              <a:sym typeface="Didact Gothic"/>
            </a:endParaRPr>
          </a:p>
        </p:txBody>
      </p:sp>
      <p:sp>
        <p:nvSpPr>
          <p:cNvPr id="1787" name="Google Shape;1787;p24"/>
          <p:cNvSpPr txBox="1">
            <a:spLocks noGrp="1"/>
          </p:cNvSpPr>
          <p:nvPr>
            <p:ph type="title" idx="2"/>
          </p:nvPr>
        </p:nvSpPr>
        <p:spPr>
          <a:xfrm>
            <a:off x="719988" y="1958563"/>
            <a:ext cx="24744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E8871C"/>
                </a:solidFill>
                <a:latin typeface="Varela" panose="020B0604020202020204" charset="0"/>
              </a:rPr>
              <a:t>E</a:t>
            </a:r>
            <a:r>
              <a:rPr lang="en" sz="2500" b="1" dirty="0">
                <a:solidFill>
                  <a:srgbClr val="E8871C"/>
                </a:solidFill>
                <a:latin typeface="Varela" panose="020B0604020202020204" charset="0"/>
                <a:sym typeface="Didact Gothic"/>
              </a:rPr>
              <a:t>mpathy</a:t>
            </a:r>
            <a:endParaRPr sz="2500" b="1" dirty="0">
              <a:solidFill>
                <a:srgbClr val="E8871C"/>
              </a:solidFill>
              <a:latin typeface="Varela" panose="020B0604020202020204" charset="0"/>
              <a:sym typeface="Didact Gothic"/>
            </a:endParaRPr>
          </a:p>
        </p:txBody>
      </p:sp>
      <p:sp>
        <p:nvSpPr>
          <p:cNvPr id="1788" name="Google Shape;1788;p24"/>
          <p:cNvSpPr txBox="1">
            <a:spLocks noGrp="1"/>
          </p:cNvSpPr>
          <p:nvPr>
            <p:ph type="subTitle" idx="1"/>
          </p:nvPr>
        </p:nvSpPr>
        <p:spPr>
          <a:xfrm>
            <a:off x="452525" y="2361162"/>
            <a:ext cx="3009326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Observe, Engage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&amp; Immerse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789" name="Google Shape;1789;p24"/>
          <p:cNvSpPr txBox="1">
            <a:spLocks noGrp="1"/>
          </p:cNvSpPr>
          <p:nvPr>
            <p:ph type="title" idx="3"/>
          </p:nvPr>
        </p:nvSpPr>
        <p:spPr>
          <a:xfrm>
            <a:off x="3859013" y="1958563"/>
            <a:ext cx="26991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E8871C"/>
                </a:solidFill>
                <a:latin typeface="Varela" panose="020B0604020202020204" charset="0"/>
                <a:sym typeface="Didact Gothic"/>
              </a:rPr>
              <a:t>Define</a:t>
            </a:r>
            <a:endParaRPr sz="2500" b="1" dirty="0">
              <a:solidFill>
                <a:srgbClr val="E8871C"/>
              </a:solidFill>
              <a:latin typeface="Varela" panose="020B0604020202020204" charset="0"/>
              <a:sym typeface="Didact Gothic"/>
            </a:endParaRPr>
          </a:p>
        </p:txBody>
      </p:sp>
      <p:sp>
        <p:nvSpPr>
          <p:cNvPr id="1790" name="Google Shape;1790;p24"/>
          <p:cNvSpPr txBox="1">
            <a:spLocks noGrp="1"/>
          </p:cNvSpPr>
          <p:nvPr>
            <p:ph type="subTitle" idx="4"/>
          </p:nvPr>
        </p:nvSpPr>
        <p:spPr>
          <a:xfrm>
            <a:off x="3971363" y="2251575"/>
            <a:ext cx="247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Understand the users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791" name="Google Shape;1791;p24"/>
          <p:cNvSpPr txBox="1">
            <a:spLocks noGrp="1"/>
          </p:cNvSpPr>
          <p:nvPr>
            <p:ph type="title" idx="5"/>
          </p:nvPr>
        </p:nvSpPr>
        <p:spPr>
          <a:xfrm>
            <a:off x="719988" y="3723723"/>
            <a:ext cx="24744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E8871C"/>
                </a:solidFill>
                <a:latin typeface="Varela" panose="020B0604020202020204" charset="0"/>
                <a:sym typeface="Didact Gothic"/>
              </a:rPr>
              <a:t>Ideate</a:t>
            </a:r>
            <a:endParaRPr sz="2500" b="1" dirty="0">
              <a:solidFill>
                <a:srgbClr val="E8871C"/>
              </a:solidFill>
              <a:latin typeface="Varela" panose="020B0604020202020204" charset="0"/>
              <a:sym typeface="Didact Gothic"/>
            </a:endParaRPr>
          </a:p>
        </p:txBody>
      </p:sp>
      <p:sp>
        <p:nvSpPr>
          <p:cNvPr id="1792" name="Google Shape;1792;p24"/>
          <p:cNvSpPr txBox="1">
            <a:spLocks noGrp="1"/>
          </p:cNvSpPr>
          <p:nvPr>
            <p:ph type="subTitle" idx="6"/>
          </p:nvPr>
        </p:nvSpPr>
        <p:spPr>
          <a:xfrm>
            <a:off x="719988" y="4038527"/>
            <a:ext cx="247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Solutions to problems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793" name="Google Shape;1793;p24"/>
          <p:cNvSpPr txBox="1">
            <a:spLocks noGrp="1"/>
          </p:cNvSpPr>
          <p:nvPr>
            <p:ph type="title" idx="7"/>
          </p:nvPr>
        </p:nvSpPr>
        <p:spPr>
          <a:xfrm>
            <a:off x="3971363" y="3723723"/>
            <a:ext cx="24744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rgbClr val="E8871C"/>
                </a:solidFill>
                <a:latin typeface="Varela" panose="020B0604020202020204" charset="0"/>
                <a:sym typeface="Didact Gothic"/>
              </a:rPr>
              <a:t>Prototype</a:t>
            </a:r>
            <a:endParaRPr sz="2500" b="1" dirty="0">
              <a:solidFill>
                <a:srgbClr val="E8871C"/>
              </a:solidFill>
              <a:latin typeface="Varela" panose="020B0604020202020204" charset="0"/>
              <a:sym typeface="Didact Gothic"/>
            </a:endParaRPr>
          </a:p>
        </p:txBody>
      </p:sp>
      <p:sp>
        <p:nvSpPr>
          <p:cNvPr id="1794" name="Google Shape;1794;p24"/>
          <p:cNvSpPr txBox="1">
            <a:spLocks noGrp="1"/>
          </p:cNvSpPr>
          <p:nvPr>
            <p:ph type="subTitle" idx="8"/>
          </p:nvPr>
        </p:nvSpPr>
        <p:spPr>
          <a:xfrm>
            <a:off x="3971363" y="4138296"/>
            <a:ext cx="24744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</a:rPr>
              <a:t>Software application features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795" name="Google Shape;1795;p24"/>
          <p:cNvSpPr txBox="1">
            <a:spLocks noGrp="1"/>
          </p:cNvSpPr>
          <p:nvPr>
            <p:ph type="title" idx="9"/>
          </p:nvPr>
        </p:nvSpPr>
        <p:spPr>
          <a:xfrm>
            <a:off x="1600338" y="1543575"/>
            <a:ext cx="7137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Varela" panose="020B0604020202020204" charset="0"/>
                <a:sym typeface="Didact Gothic"/>
              </a:rPr>
              <a:t>01.</a:t>
            </a:r>
            <a:endParaRPr b="1" dirty="0">
              <a:solidFill>
                <a:schemeClr val="accent5"/>
              </a:solidFill>
              <a:latin typeface="Varela" panose="020B0604020202020204" charset="0"/>
              <a:sym typeface="Didact Gothic"/>
            </a:endParaRPr>
          </a:p>
        </p:txBody>
      </p:sp>
      <p:sp>
        <p:nvSpPr>
          <p:cNvPr id="1796" name="Google Shape;1796;p24"/>
          <p:cNvSpPr txBox="1">
            <a:spLocks noGrp="1"/>
          </p:cNvSpPr>
          <p:nvPr>
            <p:ph type="title" idx="13"/>
          </p:nvPr>
        </p:nvSpPr>
        <p:spPr>
          <a:xfrm>
            <a:off x="1600338" y="3309150"/>
            <a:ext cx="7137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Varela" panose="020B0604020202020204" charset="0"/>
                <a:sym typeface="Didact Gothic"/>
              </a:rPr>
              <a:t>03.</a:t>
            </a:r>
            <a:endParaRPr b="1" dirty="0">
              <a:solidFill>
                <a:schemeClr val="accent5"/>
              </a:solidFill>
              <a:latin typeface="Varela" panose="020B0604020202020204" charset="0"/>
              <a:sym typeface="Didact Gothic"/>
            </a:endParaRPr>
          </a:p>
        </p:txBody>
      </p:sp>
      <p:sp>
        <p:nvSpPr>
          <p:cNvPr id="1797" name="Google Shape;1797;p24"/>
          <p:cNvSpPr txBox="1">
            <a:spLocks noGrp="1"/>
          </p:cNvSpPr>
          <p:nvPr>
            <p:ph type="title" idx="14"/>
          </p:nvPr>
        </p:nvSpPr>
        <p:spPr>
          <a:xfrm>
            <a:off x="4851713" y="1543575"/>
            <a:ext cx="7137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Varela" panose="020B0604020202020204" charset="0"/>
                <a:sym typeface="Didact Gothic"/>
              </a:rPr>
              <a:t>02.</a:t>
            </a:r>
            <a:endParaRPr b="1" dirty="0">
              <a:solidFill>
                <a:schemeClr val="accent5"/>
              </a:solidFill>
              <a:latin typeface="Varela" panose="020B0604020202020204" charset="0"/>
              <a:sym typeface="Didact Gothic"/>
            </a:endParaRPr>
          </a:p>
        </p:txBody>
      </p:sp>
      <p:sp>
        <p:nvSpPr>
          <p:cNvPr id="1798" name="Google Shape;1798;p24"/>
          <p:cNvSpPr txBox="1">
            <a:spLocks noGrp="1"/>
          </p:cNvSpPr>
          <p:nvPr>
            <p:ph type="title" idx="15"/>
          </p:nvPr>
        </p:nvSpPr>
        <p:spPr>
          <a:xfrm>
            <a:off x="4851713" y="3309150"/>
            <a:ext cx="713700" cy="3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accent5"/>
                </a:solidFill>
                <a:latin typeface="Varela" panose="020B0604020202020204" charset="0"/>
                <a:sym typeface="Didact Gothic"/>
              </a:rPr>
              <a:t>04.</a:t>
            </a:r>
            <a:endParaRPr b="1" dirty="0">
              <a:solidFill>
                <a:schemeClr val="accent5"/>
              </a:solidFill>
              <a:latin typeface="Varela" panose="020B0604020202020204" charset="0"/>
              <a:sym typeface="Didact Gothic"/>
            </a:endParaRPr>
          </a:p>
        </p:txBody>
      </p:sp>
      <p:grpSp>
        <p:nvGrpSpPr>
          <p:cNvPr id="2" name="Google Shape;3131;p122">
            <a:extLst>
              <a:ext uri="{FF2B5EF4-FFF2-40B4-BE49-F238E27FC236}">
                <a16:creationId xmlns:a16="http://schemas.microsoft.com/office/drawing/2014/main" id="{EE96A022-6D58-CB5A-403C-A89E3825AE79}"/>
              </a:ext>
            </a:extLst>
          </p:cNvPr>
          <p:cNvGrpSpPr/>
          <p:nvPr/>
        </p:nvGrpSpPr>
        <p:grpSpPr>
          <a:xfrm>
            <a:off x="6829964" y="3064101"/>
            <a:ext cx="2869580" cy="1673243"/>
            <a:chOff x="2566874" y="1577107"/>
            <a:chExt cx="4010343" cy="2328355"/>
          </a:xfrm>
        </p:grpSpPr>
        <p:sp>
          <p:nvSpPr>
            <p:cNvPr id="3" name="Google Shape;3132;p122">
              <a:extLst>
                <a:ext uri="{FF2B5EF4-FFF2-40B4-BE49-F238E27FC236}">
                  <a16:creationId xmlns:a16="http://schemas.microsoft.com/office/drawing/2014/main" id="{29C72E8C-2FEC-4B39-4CF1-AF27085B6D47}"/>
                </a:ext>
              </a:extLst>
            </p:cNvPr>
            <p:cNvSpPr/>
            <p:nvPr/>
          </p:nvSpPr>
          <p:spPr>
            <a:xfrm>
              <a:off x="2566874" y="2805134"/>
              <a:ext cx="4010343" cy="1100328"/>
            </a:xfrm>
            <a:custGeom>
              <a:avLst/>
              <a:gdLst/>
              <a:ahLst/>
              <a:cxnLst/>
              <a:rect l="l" t="t" r="r" b="b"/>
              <a:pathLst>
                <a:path w="172007" h="47194" extrusionOk="0">
                  <a:moveTo>
                    <a:pt x="155741" y="1"/>
                  </a:moveTo>
                  <a:lnTo>
                    <a:pt x="143260" y="226"/>
                  </a:lnTo>
                  <a:lnTo>
                    <a:pt x="126468" y="6868"/>
                  </a:lnTo>
                  <a:lnTo>
                    <a:pt x="138849" y="15389"/>
                  </a:lnTo>
                  <a:lnTo>
                    <a:pt x="41906" y="17093"/>
                  </a:lnTo>
                  <a:lnTo>
                    <a:pt x="40527" y="17895"/>
                  </a:lnTo>
                  <a:lnTo>
                    <a:pt x="47244" y="11429"/>
                  </a:lnTo>
                  <a:lnTo>
                    <a:pt x="41580" y="6918"/>
                  </a:lnTo>
                  <a:cubicBezTo>
                    <a:pt x="41580" y="6918"/>
                    <a:pt x="24613" y="12883"/>
                    <a:pt x="12307" y="16442"/>
                  </a:cubicBezTo>
                  <a:cubicBezTo>
                    <a:pt x="1" y="20026"/>
                    <a:pt x="3134" y="26266"/>
                    <a:pt x="12808" y="29349"/>
                  </a:cubicBezTo>
                  <a:cubicBezTo>
                    <a:pt x="15189" y="30101"/>
                    <a:pt x="17169" y="30427"/>
                    <a:pt x="18948" y="30427"/>
                  </a:cubicBezTo>
                  <a:cubicBezTo>
                    <a:pt x="19926" y="30427"/>
                    <a:pt x="20853" y="30327"/>
                    <a:pt x="21705" y="30151"/>
                  </a:cubicBezTo>
                  <a:lnTo>
                    <a:pt x="21705" y="30151"/>
                  </a:lnTo>
                  <a:cubicBezTo>
                    <a:pt x="18121" y="33911"/>
                    <a:pt x="12833" y="39926"/>
                    <a:pt x="12808" y="42958"/>
                  </a:cubicBezTo>
                  <a:cubicBezTo>
                    <a:pt x="12783" y="45565"/>
                    <a:pt x="16643" y="47194"/>
                    <a:pt x="25314" y="47194"/>
                  </a:cubicBezTo>
                  <a:lnTo>
                    <a:pt x="158097" y="47194"/>
                  </a:lnTo>
                  <a:cubicBezTo>
                    <a:pt x="165064" y="47194"/>
                    <a:pt x="164789" y="41630"/>
                    <a:pt x="161831" y="38522"/>
                  </a:cubicBezTo>
                  <a:cubicBezTo>
                    <a:pt x="159325" y="35916"/>
                    <a:pt x="145265" y="21329"/>
                    <a:pt x="140829" y="16743"/>
                  </a:cubicBezTo>
                  <a:lnTo>
                    <a:pt x="140829" y="16743"/>
                  </a:lnTo>
                  <a:lnTo>
                    <a:pt x="142082" y="17595"/>
                  </a:lnTo>
                  <a:cubicBezTo>
                    <a:pt x="151054" y="13484"/>
                    <a:pt x="165666" y="8422"/>
                    <a:pt x="168824" y="5189"/>
                  </a:cubicBezTo>
                  <a:cubicBezTo>
                    <a:pt x="172007" y="1956"/>
                    <a:pt x="155741" y="1"/>
                    <a:pt x="15574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133;p122">
              <a:extLst>
                <a:ext uri="{FF2B5EF4-FFF2-40B4-BE49-F238E27FC236}">
                  <a16:creationId xmlns:a16="http://schemas.microsoft.com/office/drawing/2014/main" id="{6B8790EA-8CBE-7B40-3E4C-50612B46A50A}"/>
                </a:ext>
              </a:extLst>
            </p:cNvPr>
            <p:cNvSpPr/>
            <p:nvPr/>
          </p:nvSpPr>
          <p:spPr>
            <a:xfrm>
              <a:off x="3643799" y="1777892"/>
              <a:ext cx="95848" cy="102283"/>
            </a:xfrm>
            <a:custGeom>
              <a:avLst/>
              <a:gdLst/>
              <a:ahLst/>
              <a:cxnLst/>
              <a:rect l="l" t="t" r="r" b="b"/>
              <a:pathLst>
                <a:path w="4111" h="4387" extrusionOk="0">
                  <a:moveTo>
                    <a:pt x="2657" y="0"/>
                  </a:moveTo>
                  <a:cubicBezTo>
                    <a:pt x="2532" y="25"/>
                    <a:pt x="2407" y="50"/>
                    <a:pt x="2281" y="50"/>
                  </a:cubicBezTo>
                  <a:cubicBezTo>
                    <a:pt x="2031" y="126"/>
                    <a:pt x="1830" y="251"/>
                    <a:pt x="1655" y="426"/>
                  </a:cubicBezTo>
                  <a:cubicBezTo>
                    <a:pt x="1254" y="928"/>
                    <a:pt x="853" y="1429"/>
                    <a:pt x="427" y="1955"/>
                  </a:cubicBezTo>
                  <a:cubicBezTo>
                    <a:pt x="301" y="2080"/>
                    <a:pt x="201" y="2231"/>
                    <a:pt x="151" y="2406"/>
                  </a:cubicBezTo>
                  <a:cubicBezTo>
                    <a:pt x="51" y="2582"/>
                    <a:pt x="1" y="2757"/>
                    <a:pt x="26" y="2958"/>
                  </a:cubicBezTo>
                  <a:cubicBezTo>
                    <a:pt x="1" y="3158"/>
                    <a:pt x="51" y="3334"/>
                    <a:pt x="151" y="3509"/>
                  </a:cubicBezTo>
                  <a:cubicBezTo>
                    <a:pt x="201" y="3685"/>
                    <a:pt x="301" y="3835"/>
                    <a:pt x="427" y="3985"/>
                  </a:cubicBezTo>
                  <a:cubicBezTo>
                    <a:pt x="702" y="4211"/>
                    <a:pt x="1028" y="4386"/>
                    <a:pt x="1404" y="4386"/>
                  </a:cubicBezTo>
                  <a:lnTo>
                    <a:pt x="1454" y="4386"/>
                  </a:lnTo>
                  <a:cubicBezTo>
                    <a:pt x="1580" y="4386"/>
                    <a:pt x="1705" y="4361"/>
                    <a:pt x="1830" y="4336"/>
                  </a:cubicBezTo>
                  <a:cubicBezTo>
                    <a:pt x="2081" y="4286"/>
                    <a:pt x="2281" y="4161"/>
                    <a:pt x="2457" y="3985"/>
                  </a:cubicBezTo>
                  <a:lnTo>
                    <a:pt x="3685" y="2456"/>
                  </a:lnTo>
                  <a:cubicBezTo>
                    <a:pt x="3810" y="2331"/>
                    <a:pt x="3910" y="2181"/>
                    <a:pt x="3961" y="2005"/>
                  </a:cubicBezTo>
                  <a:cubicBezTo>
                    <a:pt x="4061" y="1830"/>
                    <a:pt x="4111" y="1629"/>
                    <a:pt x="4086" y="1454"/>
                  </a:cubicBezTo>
                  <a:cubicBezTo>
                    <a:pt x="4111" y="1253"/>
                    <a:pt x="4061" y="1053"/>
                    <a:pt x="3961" y="877"/>
                  </a:cubicBezTo>
                  <a:cubicBezTo>
                    <a:pt x="3910" y="702"/>
                    <a:pt x="3810" y="552"/>
                    <a:pt x="3685" y="426"/>
                  </a:cubicBezTo>
                  <a:cubicBezTo>
                    <a:pt x="3409" y="176"/>
                    <a:pt x="3083" y="0"/>
                    <a:pt x="2707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134;p122">
              <a:extLst>
                <a:ext uri="{FF2B5EF4-FFF2-40B4-BE49-F238E27FC236}">
                  <a16:creationId xmlns:a16="http://schemas.microsoft.com/office/drawing/2014/main" id="{9F4162C3-88AF-5925-92AD-CB7EB0E5A144}"/>
                </a:ext>
              </a:extLst>
            </p:cNvPr>
            <p:cNvSpPr/>
            <p:nvPr/>
          </p:nvSpPr>
          <p:spPr>
            <a:xfrm>
              <a:off x="3560822" y="1864366"/>
              <a:ext cx="73652" cy="74818"/>
            </a:xfrm>
            <a:custGeom>
              <a:avLst/>
              <a:gdLst/>
              <a:ahLst/>
              <a:cxnLst/>
              <a:rect l="l" t="t" r="r" b="b"/>
              <a:pathLst>
                <a:path w="3159" h="3209" extrusionOk="0">
                  <a:moveTo>
                    <a:pt x="1705" y="1"/>
                  </a:moveTo>
                  <a:cubicBezTo>
                    <a:pt x="1580" y="1"/>
                    <a:pt x="1454" y="1"/>
                    <a:pt x="1329" y="51"/>
                  </a:cubicBezTo>
                  <a:cubicBezTo>
                    <a:pt x="1204" y="101"/>
                    <a:pt x="1103" y="151"/>
                    <a:pt x="978" y="176"/>
                  </a:cubicBezTo>
                  <a:cubicBezTo>
                    <a:pt x="753" y="326"/>
                    <a:pt x="602" y="477"/>
                    <a:pt x="452" y="702"/>
                  </a:cubicBezTo>
                  <a:cubicBezTo>
                    <a:pt x="377" y="828"/>
                    <a:pt x="301" y="953"/>
                    <a:pt x="201" y="1053"/>
                  </a:cubicBezTo>
                  <a:cubicBezTo>
                    <a:pt x="101" y="1229"/>
                    <a:pt x="51" y="1404"/>
                    <a:pt x="26" y="1605"/>
                  </a:cubicBezTo>
                  <a:cubicBezTo>
                    <a:pt x="1" y="1780"/>
                    <a:pt x="1" y="1981"/>
                    <a:pt x="51" y="2156"/>
                  </a:cubicBezTo>
                  <a:cubicBezTo>
                    <a:pt x="101" y="2356"/>
                    <a:pt x="201" y="2507"/>
                    <a:pt x="327" y="2657"/>
                  </a:cubicBezTo>
                  <a:cubicBezTo>
                    <a:pt x="427" y="2808"/>
                    <a:pt x="552" y="2933"/>
                    <a:pt x="728" y="3033"/>
                  </a:cubicBezTo>
                  <a:cubicBezTo>
                    <a:pt x="828" y="3083"/>
                    <a:pt x="953" y="3108"/>
                    <a:pt x="1053" y="3158"/>
                  </a:cubicBezTo>
                  <a:cubicBezTo>
                    <a:pt x="1179" y="3209"/>
                    <a:pt x="1329" y="3209"/>
                    <a:pt x="1454" y="3209"/>
                  </a:cubicBezTo>
                  <a:cubicBezTo>
                    <a:pt x="1580" y="3209"/>
                    <a:pt x="1705" y="3209"/>
                    <a:pt x="1830" y="3158"/>
                  </a:cubicBezTo>
                  <a:cubicBezTo>
                    <a:pt x="1931" y="3108"/>
                    <a:pt x="2056" y="3083"/>
                    <a:pt x="2181" y="3033"/>
                  </a:cubicBezTo>
                  <a:cubicBezTo>
                    <a:pt x="2382" y="2908"/>
                    <a:pt x="2557" y="2732"/>
                    <a:pt x="2682" y="2507"/>
                  </a:cubicBezTo>
                  <a:cubicBezTo>
                    <a:pt x="2758" y="2382"/>
                    <a:pt x="2858" y="2281"/>
                    <a:pt x="2933" y="2156"/>
                  </a:cubicBezTo>
                  <a:cubicBezTo>
                    <a:pt x="3058" y="1981"/>
                    <a:pt x="3109" y="1805"/>
                    <a:pt x="3109" y="1630"/>
                  </a:cubicBezTo>
                  <a:cubicBezTo>
                    <a:pt x="3159" y="1429"/>
                    <a:pt x="3159" y="1229"/>
                    <a:pt x="3083" y="1053"/>
                  </a:cubicBezTo>
                  <a:cubicBezTo>
                    <a:pt x="3033" y="853"/>
                    <a:pt x="2958" y="702"/>
                    <a:pt x="2833" y="552"/>
                  </a:cubicBezTo>
                  <a:cubicBezTo>
                    <a:pt x="2733" y="402"/>
                    <a:pt x="2582" y="276"/>
                    <a:pt x="2432" y="176"/>
                  </a:cubicBezTo>
                  <a:cubicBezTo>
                    <a:pt x="2306" y="151"/>
                    <a:pt x="2206" y="101"/>
                    <a:pt x="2081" y="51"/>
                  </a:cubicBezTo>
                  <a:cubicBezTo>
                    <a:pt x="1956" y="1"/>
                    <a:pt x="1830" y="1"/>
                    <a:pt x="1705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135;p122">
              <a:extLst>
                <a:ext uri="{FF2B5EF4-FFF2-40B4-BE49-F238E27FC236}">
                  <a16:creationId xmlns:a16="http://schemas.microsoft.com/office/drawing/2014/main" id="{6D418267-0549-06C0-E6D9-304BB73752E5}"/>
                </a:ext>
              </a:extLst>
            </p:cNvPr>
            <p:cNvSpPr/>
            <p:nvPr/>
          </p:nvSpPr>
          <p:spPr>
            <a:xfrm>
              <a:off x="3479011" y="1985322"/>
              <a:ext cx="97037" cy="95265"/>
            </a:xfrm>
            <a:custGeom>
              <a:avLst/>
              <a:gdLst/>
              <a:ahLst/>
              <a:cxnLst/>
              <a:rect l="l" t="t" r="r" b="b"/>
              <a:pathLst>
                <a:path w="4162" h="4086" extrusionOk="0">
                  <a:moveTo>
                    <a:pt x="2708" y="1"/>
                  </a:moveTo>
                  <a:cubicBezTo>
                    <a:pt x="2582" y="26"/>
                    <a:pt x="2457" y="51"/>
                    <a:pt x="2332" y="51"/>
                  </a:cubicBezTo>
                  <a:cubicBezTo>
                    <a:pt x="2081" y="126"/>
                    <a:pt x="1881" y="251"/>
                    <a:pt x="1705" y="427"/>
                  </a:cubicBezTo>
                  <a:cubicBezTo>
                    <a:pt x="1279" y="828"/>
                    <a:pt x="853" y="1229"/>
                    <a:pt x="427" y="1655"/>
                  </a:cubicBezTo>
                  <a:cubicBezTo>
                    <a:pt x="302" y="1780"/>
                    <a:pt x="201" y="1930"/>
                    <a:pt x="151" y="2106"/>
                  </a:cubicBezTo>
                  <a:cubicBezTo>
                    <a:pt x="51" y="2281"/>
                    <a:pt x="1" y="2457"/>
                    <a:pt x="26" y="2657"/>
                  </a:cubicBezTo>
                  <a:cubicBezTo>
                    <a:pt x="1" y="2858"/>
                    <a:pt x="51" y="3033"/>
                    <a:pt x="151" y="3209"/>
                  </a:cubicBezTo>
                  <a:cubicBezTo>
                    <a:pt x="201" y="3384"/>
                    <a:pt x="302" y="3534"/>
                    <a:pt x="427" y="3660"/>
                  </a:cubicBezTo>
                  <a:cubicBezTo>
                    <a:pt x="527" y="3735"/>
                    <a:pt x="627" y="3810"/>
                    <a:pt x="728" y="3885"/>
                  </a:cubicBezTo>
                  <a:cubicBezTo>
                    <a:pt x="953" y="4036"/>
                    <a:pt x="1204" y="4086"/>
                    <a:pt x="1455" y="4086"/>
                  </a:cubicBezTo>
                  <a:cubicBezTo>
                    <a:pt x="1580" y="4086"/>
                    <a:pt x="1705" y="4061"/>
                    <a:pt x="1831" y="4036"/>
                  </a:cubicBezTo>
                  <a:cubicBezTo>
                    <a:pt x="2081" y="3986"/>
                    <a:pt x="2282" y="3860"/>
                    <a:pt x="2457" y="3660"/>
                  </a:cubicBezTo>
                  <a:cubicBezTo>
                    <a:pt x="2883" y="3259"/>
                    <a:pt x="3309" y="2858"/>
                    <a:pt x="3735" y="2457"/>
                  </a:cubicBezTo>
                  <a:cubicBezTo>
                    <a:pt x="3861" y="2331"/>
                    <a:pt x="3961" y="2181"/>
                    <a:pt x="4011" y="2006"/>
                  </a:cubicBezTo>
                  <a:cubicBezTo>
                    <a:pt x="4111" y="1830"/>
                    <a:pt x="4161" y="1630"/>
                    <a:pt x="4136" y="1454"/>
                  </a:cubicBezTo>
                  <a:cubicBezTo>
                    <a:pt x="4161" y="1254"/>
                    <a:pt x="4111" y="1053"/>
                    <a:pt x="4011" y="903"/>
                  </a:cubicBezTo>
                  <a:cubicBezTo>
                    <a:pt x="3961" y="702"/>
                    <a:pt x="3861" y="552"/>
                    <a:pt x="3735" y="427"/>
                  </a:cubicBezTo>
                  <a:cubicBezTo>
                    <a:pt x="3635" y="351"/>
                    <a:pt x="3535" y="276"/>
                    <a:pt x="3435" y="201"/>
                  </a:cubicBezTo>
                  <a:cubicBezTo>
                    <a:pt x="3209" y="76"/>
                    <a:pt x="2958" y="1"/>
                    <a:pt x="2708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36;p122">
              <a:extLst>
                <a:ext uri="{FF2B5EF4-FFF2-40B4-BE49-F238E27FC236}">
                  <a16:creationId xmlns:a16="http://schemas.microsoft.com/office/drawing/2014/main" id="{75DA9E05-DF87-B9DC-95B9-B0B5B6B79AFA}"/>
                </a:ext>
              </a:extLst>
            </p:cNvPr>
            <p:cNvSpPr/>
            <p:nvPr/>
          </p:nvSpPr>
          <p:spPr>
            <a:xfrm>
              <a:off x="3650234" y="1947343"/>
              <a:ext cx="74818" cy="76566"/>
            </a:xfrm>
            <a:custGeom>
              <a:avLst/>
              <a:gdLst/>
              <a:ahLst/>
              <a:cxnLst/>
              <a:rect l="l" t="t" r="r" b="b"/>
              <a:pathLst>
                <a:path w="3209" h="3284" extrusionOk="0">
                  <a:moveTo>
                    <a:pt x="1755" y="0"/>
                  </a:moveTo>
                  <a:cubicBezTo>
                    <a:pt x="1629" y="26"/>
                    <a:pt x="1504" y="51"/>
                    <a:pt x="1379" y="51"/>
                  </a:cubicBezTo>
                  <a:cubicBezTo>
                    <a:pt x="1153" y="126"/>
                    <a:pt x="928" y="251"/>
                    <a:pt x="752" y="427"/>
                  </a:cubicBezTo>
                  <a:cubicBezTo>
                    <a:pt x="652" y="552"/>
                    <a:pt x="527" y="702"/>
                    <a:pt x="426" y="828"/>
                  </a:cubicBezTo>
                  <a:cubicBezTo>
                    <a:pt x="276" y="953"/>
                    <a:pt x="176" y="1103"/>
                    <a:pt x="126" y="1279"/>
                  </a:cubicBezTo>
                  <a:cubicBezTo>
                    <a:pt x="50" y="1454"/>
                    <a:pt x="0" y="1655"/>
                    <a:pt x="0" y="1855"/>
                  </a:cubicBezTo>
                  <a:cubicBezTo>
                    <a:pt x="0" y="2031"/>
                    <a:pt x="50" y="2231"/>
                    <a:pt x="126" y="2407"/>
                  </a:cubicBezTo>
                  <a:cubicBezTo>
                    <a:pt x="176" y="2582"/>
                    <a:pt x="276" y="2732"/>
                    <a:pt x="426" y="2858"/>
                  </a:cubicBezTo>
                  <a:cubicBezTo>
                    <a:pt x="527" y="2933"/>
                    <a:pt x="627" y="3008"/>
                    <a:pt x="727" y="3083"/>
                  </a:cubicBezTo>
                  <a:cubicBezTo>
                    <a:pt x="953" y="3209"/>
                    <a:pt x="1178" y="3284"/>
                    <a:pt x="1429" y="3284"/>
                  </a:cubicBezTo>
                  <a:cubicBezTo>
                    <a:pt x="1579" y="3259"/>
                    <a:pt x="1705" y="3234"/>
                    <a:pt x="1830" y="3234"/>
                  </a:cubicBezTo>
                  <a:cubicBezTo>
                    <a:pt x="2055" y="3158"/>
                    <a:pt x="2281" y="3033"/>
                    <a:pt x="2456" y="2858"/>
                  </a:cubicBezTo>
                  <a:cubicBezTo>
                    <a:pt x="2557" y="2732"/>
                    <a:pt x="2682" y="2582"/>
                    <a:pt x="2782" y="2457"/>
                  </a:cubicBezTo>
                  <a:cubicBezTo>
                    <a:pt x="2933" y="2331"/>
                    <a:pt x="3033" y="2181"/>
                    <a:pt x="3083" y="2006"/>
                  </a:cubicBezTo>
                  <a:cubicBezTo>
                    <a:pt x="3158" y="1830"/>
                    <a:pt x="3208" y="1630"/>
                    <a:pt x="3208" y="1454"/>
                  </a:cubicBezTo>
                  <a:cubicBezTo>
                    <a:pt x="3208" y="1254"/>
                    <a:pt x="3158" y="1053"/>
                    <a:pt x="3083" y="903"/>
                  </a:cubicBezTo>
                  <a:cubicBezTo>
                    <a:pt x="3033" y="702"/>
                    <a:pt x="2933" y="552"/>
                    <a:pt x="2782" y="427"/>
                  </a:cubicBezTo>
                  <a:cubicBezTo>
                    <a:pt x="2682" y="351"/>
                    <a:pt x="2582" y="276"/>
                    <a:pt x="2482" y="201"/>
                  </a:cubicBezTo>
                  <a:cubicBezTo>
                    <a:pt x="2256" y="76"/>
                    <a:pt x="2030" y="0"/>
                    <a:pt x="1755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137;p122">
              <a:extLst>
                <a:ext uri="{FF2B5EF4-FFF2-40B4-BE49-F238E27FC236}">
                  <a16:creationId xmlns:a16="http://schemas.microsoft.com/office/drawing/2014/main" id="{D4860D30-D203-F9BA-C34C-2D3DCB942DDE}"/>
                </a:ext>
              </a:extLst>
            </p:cNvPr>
            <p:cNvSpPr/>
            <p:nvPr/>
          </p:nvSpPr>
          <p:spPr>
            <a:xfrm>
              <a:off x="5628175" y="2524846"/>
              <a:ext cx="91651" cy="355111"/>
            </a:xfrm>
            <a:custGeom>
              <a:avLst/>
              <a:gdLst/>
              <a:ahLst/>
              <a:cxnLst/>
              <a:rect l="l" t="t" r="r" b="b"/>
              <a:pathLst>
                <a:path w="3931" h="15231" extrusionOk="0">
                  <a:moveTo>
                    <a:pt x="2532" y="1"/>
                  </a:moveTo>
                  <a:cubicBezTo>
                    <a:pt x="2500" y="1"/>
                    <a:pt x="2467" y="6"/>
                    <a:pt x="2432" y="18"/>
                  </a:cubicBezTo>
                  <a:cubicBezTo>
                    <a:pt x="903" y="544"/>
                    <a:pt x="1" y="15231"/>
                    <a:pt x="1" y="15231"/>
                  </a:cubicBezTo>
                  <a:cubicBezTo>
                    <a:pt x="2696" y="10575"/>
                    <a:pt x="3930" y="1"/>
                    <a:pt x="253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138;p122">
              <a:extLst>
                <a:ext uri="{FF2B5EF4-FFF2-40B4-BE49-F238E27FC236}">
                  <a16:creationId xmlns:a16="http://schemas.microsoft.com/office/drawing/2014/main" id="{7C97DC68-BDD7-CCFC-731D-D4FDDE057080}"/>
                </a:ext>
              </a:extLst>
            </p:cNvPr>
            <p:cNvSpPr/>
            <p:nvPr/>
          </p:nvSpPr>
          <p:spPr>
            <a:xfrm>
              <a:off x="5628175" y="2751557"/>
              <a:ext cx="300810" cy="128792"/>
            </a:xfrm>
            <a:custGeom>
              <a:avLst/>
              <a:gdLst/>
              <a:ahLst/>
              <a:cxnLst/>
              <a:rect l="l" t="t" r="r" b="b"/>
              <a:pathLst>
                <a:path w="12902" h="5524" extrusionOk="0">
                  <a:moveTo>
                    <a:pt x="12534" y="1"/>
                  </a:moveTo>
                  <a:cubicBezTo>
                    <a:pt x="10470" y="1"/>
                    <a:pt x="1" y="5507"/>
                    <a:pt x="1" y="5507"/>
                  </a:cubicBezTo>
                  <a:cubicBezTo>
                    <a:pt x="230" y="5518"/>
                    <a:pt x="459" y="5523"/>
                    <a:pt x="688" y="5523"/>
                  </a:cubicBezTo>
                  <a:cubicBezTo>
                    <a:pt x="6729" y="5523"/>
                    <a:pt x="12714" y="1813"/>
                    <a:pt x="12883" y="244"/>
                  </a:cubicBezTo>
                  <a:cubicBezTo>
                    <a:pt x="12901" y="76"/>
                    <a:pt x="12775" y="1"/>
                    <a:pt x="12534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139;p122">
              <a:extLst>
                <a:ext uri="{FF2B5EF4-FFF2-40B4-BE49-F238E27FC236}">
                  <a16:creationId xmlns:a16="http://schemas.microsoft.com/office/drawing/2014/main" id="{D6574CE5-3B03-ECEF-4ABD-C7A69F95CEE1}"/>
                </a:ext>
              </a:extLst>
            </p:cNvPr>
            <p:cNvSpPr/>
            <p:nvPr/>
          </p:nvSpPr>
          <p:spPr>
            <a:xfrm>
              <a:off x="5513653" y="2661026"/>
              <a:ext cx="113474" cy="336972"/>
            </a:xfrm>
            <a:custGeom>
              <a:avLst/>
              <a:gdLst/>
              <a:ahLst/>
              <a:cxnLst/>
              <a:rect l="l" t="t" r="r" b="b"/>
              <a:pathLst>
                <a:path w="4867" h="14453" extrusionOk="0">
                  <a:moveTo>
                    <a:pt x="3442" y="0"/>
                  </a:moveTo>
                  <a:cubicBezTo>
                    <a:pt x="3358" y="0"/>
                    <a:pt x="3263" y="30"/>
                    <a:pt x="3158" y="91"/>
                  </a:cubicBezTo>
                  <a:cubicBezTo>
                    <a:pt x="1254" y="1194"/>
                    <a:pt x="1" y="14452"/>
                    <a:pt x="1" y="14452"/>
                  </a:cubicBezTo>
                  <a:cubicBezTo>
                    <a:pt x="3361" y="8489"/>
                    <a:pt x="4867" y="0"/>
                    <a:pt x="3442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140;p122">
              <a:extLst>
                <a:ext uri="{FF2B5EF4-FFF2-40B4-BE49-F238E27FC236}">
                  <a16:creationId xmlns:a16="http://schemas.microsoft.com/office/drawing/2014/main" id="{F7C18580-DBBD-B7D8-F888-5D6B43CC6920}"/>
                </a:ext>
              </a:extLst>
            </p:cNvPr>
            <p:cNvSpPr/>
            <p:nvPr/>
          </p:nvSpPr>
          <p:spPr>
            <a:xfrm>
              <a:off x="5370502" y="2315853"/>
              <a:ext cx="153110" cy="405168"/>
            </a:xfrm>
            <a:custGeom>
              <a:avLst/>
              <a:gdLst/>
              <a:ahLst/>
              <a:cxnLst/>
              <a:rect l="l" t="t" r="r" b="b"/>
              <a:pathLst>
                <a:path w="6567" h="17378" extrusionOk="0">
                  <a:moveTo>
                    <a:pt x="2101" y="0"/>
                  </a:moveTo>
                  <a:cubicBezTo>
                    <a:pt x="2052" y="0"/>
                    <a:pt x="2003" y="11"/>
                    <a:pt x="1955" y="34"/>
                  </a:cubicBezTo>
                  <a:cubicBezTo>
                    <a:pt x="0" y="936"/>
                    <a:pt x="2582" y="14119"/>
                    <a:pt x="6567" y="17378"/>
                  </a:cubicBezTo>
                  <a:cubicBezTo>
                    <a:pt x="6567" y="17378"/>
                    <a:pt x="4040" y="0"/>
                    <a:pt x="2101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141;p122">
              <a:extLst>
                <a:ext uri="{FF2B5EF4-FFF2-40B4-BE49-F238E27FC236}">
                  <a16:creationId xmlns:a16="http://schemas.microsoft.com/office/drawing/2014/main" id="{B486485A-74FE-599B-4F99-DD5897006462}"/>
                </a:ext>
              </a:extLst>
            </p:cNvPr>
            <p:cNvSpPr/>
            <p:nvPr/>
          </p:nvSpPr>
          <p:spPr>
            <a:xfrm>
              <a:off x="2843688" y="2305758"/>
              <a:ext cx="120562" cy="442729"/>
            </a:xfrm>
            <a:custGeom>
              <a:avLst/>
              <a:gdLst/>
              <a:ahLst/>
              <a:cxnLst/>
              <a:rect l="l" t="t" r="r" b="b"/>
              <a:pathLst>
                <a:path w="5171" h="18989" extrusionOk="0">
                  <a:moveTo>
                    <a:pt x="1723" y="0"/>
                  </a:moveTo>
                  <a:cubicBezTo>
                    <a:pt x="0" y="0"/>
                    <a:pt x="460" y="11211"/>
                    <a:pt x="5171" y="18989"/>
                  </a:cubicBezTo>
                  <a:cubicBezTo>
                    <a:pt x="5171" y="18989"/>
                    <a:pt x="3692" y="492"/>
                    <a:pt x="1837" y="16"/>
                  </a:cubicBezTo>
                  <a:cubicBezTo>
                    <a:pt x="1798" y="5"/>
                    <a:pt x="1760" y="0"/>
                    <a:pt x="1723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142;p122">
              <a:extLst>
                <a:ext uri="{FF2B5EF4-FFF2-40B4-BE49-F238E27FC236}">
                  <a16:creationId xmlns:a16="http://schemas.microsoft.com/office/drawing/2014/main" id="{DDF7B5DE-A456-A2D7-ADEF-A2693844F962}"/>
                </a:ext>
              </a:extLst>
            </p:cNvPr>
            <p:cNvSpPr/>
            <p:nvPr/>
          </p:nvSpPr>
          <p:spPr>
            <a:xfrm>
              <a:off x="3032047" y="2551564"/>
              <a:ext cx="93470" cy="381573"/>
            </a:xfrm>
            <a:custGeom>
              <a:avLst/>
              <a:gdLst/>
              <a:ahLst/>
              <a:cxnLst/>
              <a:rect l="l" t="t" r="r" b="b"/>
              <a:pathLst>
                <a:path w="4009" h="16366" extrusionOk="0">
                  <a:moveTo>
                    <a:pt x="1152" y="1"/>
                  </a:moveTo>
                  <a:cubicBezTo>
                    <a:pt x="1" y="1"/>
                    <a:pt x="84" y="9784"/>
                    <a:pt x="4009" y="16365"/>
                  </a:cubicBezTo>
                  <a:cubicBezTo>
                    <a:pt x="4009" y="16365"/>
                    <a:pt x="3708" y="12781"/>
                    <a:pt x="3257" y="8120"/>
                  </a:cubicBezTo>
                  <a:cubicBezTo>
                    <a:pt x="2781" y="3433"/>
                    <a:pt x="2505" y="576"/>
                    <a:pt x="1252" y="24"/>
                  </a:cubicBezTo>
                  <a:cubicBezTo>
                    <a:pt x="1218" y="9"/>
                    <a:pt x="1184" y="1"/>
                    <a:pt x="115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143;p122">
              <a:extLst>
                <a:ext uri="{FF2B5EF4-FFF2-40B4-BE49-F238E27FC236}">
                  <a16:creationId xmlns:a16="http://schemas.microsoft.com/office/drawing/2014/main" id="{0F67E221-3135-2832-029B-260C3332682A}"/>
                </a:ext>
              </a:extLst>
            </p:cNvPr>
            <p:cNvSpPr/>
            <p:nvPr/>
          </p:nvSpPr>
          <p:spPr>
            <a:xfrm>
              <a:off x="3136007" y="2720199"/>
              <a:ext cx="123919" cy="347906"/>
            </a:xfrm>
            <a:custGeom>
              <a:avLst/>
              <a:gdLst/>
              <a:ahLst/>
              <a:cxnLst/>
              <a:rect l="l" t="t" r="r" b="b"/>
              <a:pathLst>
                <a:path w="5315" h="14922" extrusionOk="0">
                  <a:moveTo>
                    <a:pt x="1428" y="0"/>
                  </a:moveTo>
                  <a:cubicBezTo>
                    <a:pt x="0" y="0"/>
                    <a:pt x="2161" y="10537"/>
                    <a:pt x="5314" y="14922"/>
                  </a:cubicBezTo>
                  <a:cubicBezTo>
                    <a:pt x="5314" y="14922"/>
                    <a:pt x="3084" y="386"/>
                    <a:pt x="1505" y="10"/>
                  </a:cubicBezTo>
                  <a:cubicBezTo>
                    <a:pt x="1478" y="3"/>
                    <a:pt x="1452" y="0"/>
                    <a:pt x="1428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44;p122">
              <a:extLst>
                <a:ext uri="{FF2B5EF4-FFF2-40B4-BE49-F238E27FC236}">
                  <a16:creationId xmlns:a16="http://schemas.microsoft.com/office/drawing/2014/main" id="{0A57AAA5-BDB2-A308-1828-D7CC415BC192}"/>
                </a:ext>
              </a:extLst>
            </p:cNvPr>
            <p:cNvSpPr/>
            <p:nvPr/>
          </p:nvSpPr>
          <p:spPr>
            <a:xfrm>
              <a:off x="2948674" y="2966751"/>
              <a:ext cx="311255" cy="104731"/>
            </a:xfrm>
            <a:custGeom>
              <a:avLst/>
              <a:gdLst/>
              <a:ahLst/>
              <a:cxnLst/>
              <a:rect l="l" t="t" r="r" b="b"/>
              <a:pathLst>
                <a:path w="13350" h="4492" extrusionOk="0">
                  <a:moveTo>
                    <a:pt x="511" y="1"/>
                  </a:moveTo>
                  <a:cubicBezTo>
                    <a:pt x="175" y="1"/>
                    <a:pt x="1" y="88"/>
                    <a:pt x="41" y="287"/>
                  </a:cubicBezTo>
                  <a:cubicBezTo>
                    <a:pt x="330" y="1709"/>
                    <a:pt x="5665" y="4492"/>
                    <a:pt x="11221" y="4492"/>
                  </a:cubicBezTo>
                  <a:cubicBezTo>
                    <a:pt x="11930" y="4492"/>
                    <a:pt x="12643" y="4446"/>
                    <a:pt x="13349" y="4347"/>
                  </a:cubicBezTo>
                  <a:cubicBezTo>
                    <a:pt x="13349" y="4347"/>
                    <a:pt x="2888" y="1"/>
                    <a:pt x="511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45;p122">
              <a:extLst>
                <a:ext uri="{FF2B5EF4-FFF2-40B4-BE49-F238E27FC236}">
                  <a16:creationId xmlns:a16="http://schemas.microsoft.com/office/drawing/2014/main" id="{0C6AE04E-583C-39C2-3BEA-D5264CBF3E93}"/>
                </a:ext>
              </a:extLst>
            </p:cNvPr>
            <p:cNvSpPr/>
            <p:nvPr/>
          </p:nvSpPr>
          <p:spPr>
            <a:xfrm>
              <a:off x="3240200" y="2847333"/>
              <a:ext cx="143597" cy="328299"/>
            </a:xfrm>
            <a:custGeom>
              <a:avLst/>
              <a:gdLst/>
              <a:ahLst/>
              <a:cxnLst/>
              <a:rect l="l" t="t" r="r" b="b"/>
              <a:pathLst>
                <a:path w="6159" h="14081" extrusionOk="0">
                  <a:moveTo>
                    <a:pt x="1485" y="1"/>
                  </a:moveTo>
                  <a:cubicBezTo>
                    <a:pt x="0" y="1"/>
                    <a:pt x="2275" y="8411"/>
                    <a:pt x="6159" y="14080"/>
                  </a:cubicBezTo>
                  <a:cubicBezTo>
                    <a:pt x="6159" y="14080"/>
                    <a:pt x="3728" y="998"/>
                    <a:pt x="1748" y="70"/>
                  </a:cubicBezTo>
                  <a:cubicBezTo>
                    <a:pt x="1650" y="23"/>
                    <a:pt x="1562" y="1"/>
                    <a:pt x="1485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146;p122">
              <a:extLst>
                <a:ext uri="{FF2B5EF4-FFF2-40B4-BE49-F238E27FC236}">
                  <a16:creationId xmlns:a16="http://schemas.microsoft.com/office/drawing/2014/main" id="{C29CC4E0-A97C-7854-A474-05C5E54F1AEE}"/>
                </a:ext>
              </a:extLst>
            </p:cNvPr>
            <p:cNvSpPr/>
            <p:nvPr/>
          </p:nvSpPr>
          <p:spPr>
            <a:xfrm>
              <a:off x="2930932" y="1604385"/>
              <a:ext cx="222635" cy="358771"/>
            </a:xfrm>
            <a:custGeom>
              <a:avLst/>
              <a:gdLst/>
              <a:ahLst/>
              <a:cxnLst/>
              <a:rect l="l" t="t" r="r" b="b"/>
              <a:pathLst>
                <a:path w="9549" h="15388" extrusionOk="0">
                  <a:moveTo>
                    <a:pt x="7295" y="0"/>
                  </a:moveTo>
                  <a:cubicBezTo>
                    <a:pt x="5129" y="0"/>
                    <a:pt x="0" y="15387"/>
                    <a:pt x="0" y="15387"/>
                  </a:cubicBezTo>
                  <a:cubicBezTo>
                    <a:pt x="4135" y="13207"/>
                    <a:pt x="9549" y="1126"/>
                    <a:pt x="7494" y="49"/>
                  </a:cubicBezTo>
                  <a:cubicBezTo>
                    <a:pt x="7431" y="16"/>
                    <a:pt x="7364" y="0"/>
                    <a:pt x="7295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147;p122">
              <a:extLst>
                <a:ext uri="{FF2B5EF4-FFF2-40B4-BE49-F238E27FC236}">
                  <a16:creationId xmlns:a16="http://schemas.microsoft.com/office/drawing/2014/main" id="{5B37A741-2837-88D1-1713-750D2D083459}"/>
                </a:ext>
              </a:extLst>
            </p:cNvPr>
            <p:cNvSpPr/>
            <p:nvPr/>
          </p:nvSpPr>
          <p:spPr>
            <a:xfrm>
              <a:off x="3005725" y="1824801"/>
              <a:ext cx="168894" cy="411230"/>
            </a:xfrm>
            <a:custGeom>
              <a:avLst/>
              <a:gdLst/>
              <a:ahLst/>
              <a:cxnLst/>
              <a:rect l="l" t="t" r="r" b="b"/>
              <a:pathLst>
                <a:path w="7244" h="17638" extrusionOk="0">
                  <a:moveTo>
                    <a:pt x="5176" y="0"/>
                  </a:moveTo>
                  <a:cubicBezTo>
                    <a:pt x="3224" y="0"/>
                    <a:pt x="0" y="17638"/>
                    <a:pt x="0" y="17638"/>
                  </a:cubicBezTo>
                  <a:cubicBezTo>
                    <a:pt x="4236" y="13778"/>
                    <a:pt x="7243" y="1121"/>
                    <a:pt x="5338" y="43"/>
                  </a:cubicBezTo>
                  <a:cubicBezTo>
                    <a:pt x="5285" y="15"/>
                    <a:pt x="5231" y="0"/>
                    <a:pt x="5176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148;p122">
              <a:extLst>
                <a:ext uri="{FF2B5EF4-FFF2-40B4-BE49-F238E27FC236}">
                  <a16:creationId xmlns:a16="http://schemas.microsoft.com/office/drawing/2014/main" id="{ABFA40A5-2161-77A1-43D5-A86E9BFEAC7A}"/>
                </a:ext>
              </a:extLst>
            </p:cNvPr>
            <p:cNvSpPr/>
            <p:nvPr/>
          </p:nvSpPr>
          <p:spPr>
            <a:xfrm>
              <a:off x="3072335" y="2101569"/>
              <a:ext cx="143177" cy="353595"/>
            </a:xfrm>
            <a:custGeom>
              <a:avLst/>
              <a:gdLst/>
              <a:ahLst/>
              <a:cxnLst/>
              <a:rect l="l" t="t" r="r" b="b"/>
              <a:pathLst>
                <a:path w="6141" h="15166" extrusionOk="0">
                  <a:moveTo>
                    <a:pt x="4901" y="1"/>
                  </a:moveTo>
                  <a:cubicBezTo>
                    <a:pt x="3573" y="1"/>
                    <a:pt x="0" y="15165"/>
                    <a:pt x="0" y="15165"/>
                  </a:cubicBezTo>
                  <a:cubicBezTo>
                    <a:pt x="2983" y="10228"/>
                    <a:pt x="6141" y="3436"/>
                    <a:pt x="5188" y="353"/>
                  </a:cubicBezTo>
                  <a:cubicBezTo>
                    <a:pt x="5111" y="112"/>
                    <a:pt x="5014" y="1"/>
                    <a:pt x="4901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149;p122">
              <a:extLst>
                <a:ext uri="{FF2B5EF4-FFF2-40B4-BE49-F238E27FC236}">
                  <a16:creationId xmlns:a16="http://schemas.microsoft.com/office/drawing/2014/main" id="{C4333F7B-225D-9BEA-A0C9-415CD9B894BC}"/>
                </a:ext>
              </a:extLst>
            </p:cNvPr>
            <p:cNvSpPr/>
            <p:nvPr/>
          </p:nvSpPr>
          <p:spPr>
            <a:xfrm>
              <a:off x="3157060" y="2303030"/>
              <a:ext cx="153692" cy="405145"/>
            </a:xfrm>
            <a:custGeom>
              <a:avLst/>
              <a:gdLst/>
              <a:ahLst/>
              <a:cxnLst/>
              <a:rect l="l" t="t" r="r" b="b"/>
              <a:pathLst>
                <a:path w="6592" h="17377" extrusionOk="0">
                  <a:moveTo>
                    <a:pt x="4494" y="0"/>
                  </a:moveTo>
                  <a:cubicBezTo>
                    <a:pt x="2554" y="0"/>
                    <a:pt x="0" y="17376"/>
                    <a:pt x="0" y="17376"/>
                  </a:cubicBezTo>
                  <a:cubicBezTo>
                    <a:pt x="3985" y="14143"/>
                    <a:pt x="6592" y="960"/>
                    <a:pt x="4637" y="33"/>
                  </a:cubicBezTo>
                  <a:cubicBezTo>
                    <a:pt x="4590" y="11"/>
                    <a:pt x="4542" y="0"/>
                    <a:pt x="4494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150;p122">
              <a:extLst>
                <a:ext uri="{FF2B5EF4-FFF2-40B4-BE49-F238E27FC236}">
                  <a16:creationId xmlns:a16="http://schemas.microsoft.com/office/drawing/2014/main" id="{BB965147-C641-6D6C-3E81-C05F6D34904A}"/>
                </a:ext>
              </a:extLst>
            </p:cNvPr>
            <p:cNvSpPr/>
            <p:nvPr/>
          </p:nvSpPr>
          <p:spPr>
            <a:xfrm>
              <a:off x="2761458" y="2161697"/>
              <a:ext cx="310906" cy="293466"/>
            </a:xfrm>
            <a:custGeom>
              <a:avLst/>
              <a:gdLst/>
              <a:ahLst/>
              <a:cxnLst/>
              <a:rect l="l" t="t" r="r" b="b"/>
              <a:pathLst>
                <a:path w="13335" h="12587" extrusionOk="0">
                  <a:moveTo>
                    <a:pt x="1705" y="1"/>
                  </a:moveTo>
                  <a:cubicBezTo>
                    <a:pt x="1688" y="1"/>
                    <a:pt x="1671" y="2"/>
                    <a:pt x="1655" y="5"/>
                  </a:cubicBezTo>
                  <a:cubicBezTo>
                    <a:pt x="1" y="255"/>
                    <a:pt x="7495" y="10556"/>
                    <a:pt x="13334" y="12586"/>
                  </a:cubicBezTo>
                  <a:cubicBezTo>
                    <a:pt x="13334" y="12586"/>
                    <a:pt x="3502" y="1"/>
                    <a:pt x="1705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151;p122">
              <a:extLst>
                <a:ext uri="{FF2B5EF4-FFF2-40B4-BE49-F238E27FC236}">
                  <a16:creationId xmlns:a16="http://schemas.microsoft.com/office/drawing/2014/main" id="{9CC81D1B-9430-34A0-641C-2690124FA444}"/>
                </a:ext>
              </a:extLst>
            </p:cNvPr>
            <p:cNvSpPr/>
            <p:nvPr/>
          </p:nvSpPr>
          <p:spPr>
            <a:xfrm>
              <a:off x="2856838" y="2422378"/>
              <a:ext cx="300251" cy="285795"/>
            </a:xfrm>
            <a:custGeom>
              <a:avLst/>
              <a:gdLst/>
              <a:ahLst/>
              <a:cxnLst/>
              <a:rect l="l" t="t" r="r" b="b"/>
              <a:pathLst>
                <a:path w="12878" h="12258" extrusionOk="0">
                  <a:moveTo>
                    <a:pt x="1690" y="0"/>
                  </a:moveTo>
                  <a:cubicBezTo>
                    <a:pt x="0" y="0"/>
                    <a:pt x="6154" y="11386"/>
                    <a:pt x="12877" y="12257"/>
                  </a:cubicBezTo>
                  <a:cubicBezTo>
                    <a:pt x="12877" y="12257"/>
                    <a:pt x="3529" y="177"/>
                    <a:pt x="1724" y="2"/>
                  </a:cubicBezTo>
                  <a:cubicBezTo>
                    <a:pt x="1713" y="1"/>
                    <a:pt x="1701" y="0"/>
                    <a:pt x="1690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152;p122">
              <a:extLst>
                <a:ext uri="{FF2B5EF4-FFF2-40B4-BE49-F238E27FC236}">
                  <a16:creationId xmlns:a16="http://schemas.microsoft.com/office/drawing/2014/main" id="{04F86FBA-C712-6C5D-CD02-A816D556AB03}"/>
                </a:ext>
              </a:extLst>
            </p:cNvPr>
            <p:cNvSpPr/>
            <p:nvPr/>
          </p:nvSpPr>
          <p:spPr>
            <a:xfrm>
              <a:off x="3702225" y="2680097"/>
              <a:ext cx="2633056" cy="513070"/>
            </a:xfrm>
            <a:custGeom>
              <a:avLst/>
              <a:gdLst/>
              <a:ahLst/>
              <a:cxnLst/>
              <a:rect l="l" t="t" r="r" b="b"/>
              <a:pathLst>
                <a:path w="112934" h="22006" extrusionOk="0">
                  <a:moveTo>
                    <a:pt x="44337" y="0"/>
                  </a:moveTo>
                  <a:lnTo>
                    <a:pt x="1" y="7669"/>
                  </a:lnTo>
                  <a:lnTo>
                    <a:pt x="81380" y="22005"/>
                  </a:lnTo>
                  <a:lnTo>
                    <a:pt x="112934" y="10827"/>
                  </a:lnTo>
                  <a:lnTo>
                    <a:pt x="44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153;p122">
              <a:extLst>
                <a:ext uri="{FF2B5EF4-FFF2-40B4-BE49-F238E27FC236}">
                  <a16:creationId xmlns:a16="http://schemas.microsoft.com/office/drawing/2014/main" id="{DBEAD2D8-B751-6495-FE3E-E33AFF63FA21}"/>
                </a:ext>
              </a:extLst>
            </p:cNvPr>
            <p:cNvSpPr/>
            <p:nvPr/>
          </p:nvSpPr>
          <p:spPr>
            <a:xfrm>
              <a:off x="6162849" y="2882865"/>
              <a:ext cx="176495" cy="49684"/>
            </a:xfrm>
            <a:custGeom>
              <a:avLst/>
              <a:gdLst/>
              <a:ahLst/>
              <a:cxnLst/>
              <a:rect l="l" t="t" r="r" b="b"/>
              <a:pathLst>
                <a:path w="7570" h="2131" extrusionOk="0">
                  <a:moveTo>
                    <a:pt x="201" y="0"/>
                  </a:moveTo>
                  <a:lnTo>
                    <a:pt x="0" y="952"/>
                  </a:lnTo>
                  <a:lnTo>
                    <a:pt x="7394" y="2130"/>
                  </a:lnTo>
                  <a:lnTo>
                    <a:pt x="7569" y="107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154;p122">
              <a:extLst>
                <a:ext uri="{FF2B5EF4-FFF2-40B4-BE49-F238E27FC236}">
                  <a16:creationId xmlns:a16="http://schemas.microsoft.com/office/drawing/2014/main" id="{50565F1D-F3BD-CC68-4E96-F50D732E91E9}"/>
                </a:ext>
              </a:extLst>
            </p:cNvPr>
            <p:cNvSpPr/>
            <p:nvPr/>
          </p:nvSpPr>
          <p:spPr>
            <a:xfrm>
              <a:off x="5517151" y="2540443"/>
              <a:ext cx="769022" cy="611226"/>
            </a:xfrm>
            <a:custGeom>
              <a:avLst/>
              <a:gdLst/>
              <a:ahLst/>
              <a:cxnLst/>
              <a:rect l="l" t="t" r="r" b="b"/>
              <a:pathLst>
                <a:path w="32984" h="26216" extrusionOk="0">
                  <a:moveTo>
                    <a:pt x="32984" y="0"/>
                  </a:moveTo>
                  <a:lnTo>
                    <a:pt x="1580" y="9725"/>
                  </a:lnTo>
                  <a:cubicBezTo>
                    <a:pt x="1" y="14361"/>
                    <a:pt x="2708" y="26216"/>
                    <a:pt x="2708" y="26216"/>
                  </a:cubicBezTo>
                  <a:lnTo>
                    <a:pt x="30277" y="17218"/>
                  </a:lnTo>
                  <a:cubicBezTo>
                    <a:pt x="30277" y="17218"/>
                    <a:pt x="29500" y="6216"/>
                    <a:pt x="329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155;p122">
              <a:extLst>
                <a:ext uri="{FF2B5EF4-FFF2-40B4-BE49-F238E27FC236}">
                  <a16:creationId xmlns:a16="http://schemas.microsoft.com/office/drawing/2014/main" id="{D8041A3E-BAB7-8B28-0639-558F03C66F88}"/>
                </a:ext>
              </a:extLst>
            </p:cNvPr>
            <p:cNvSpPr/>
            <p:nvPr/>
          </p:nvSpPr>
          <p:spPr>
            <a:xfrm>
              <a:off x="3661914" y="2457466"/>
              <a:ext cx="1976249" cy="735705"/>
            </a:xfrm>
            <a:custGeom>
              <a:avLst/>
              <a:gdLst/>
              <a:ahLst/>
              <a:cxnLst/>
              <a:rect l="l" t="t" r="r" b="b"/>
              <a:pathLst>
                <a:path w="84763" h="31555" extrusionOk="0">
                  <a:moveTo>
                    <a:pt x="3384" y="0"/>
                  </a:moveTo>
                  <a:cubicBezTo>
                    <a:pt x="1" y="8096"/>
                    <a:pt x="1730" y="17218"/>
                    <a:pt x="1730" y="17218"/>
                  </a:cubicBezTo>
                  <a:lnTo>
                    <a:pt x="83109" y="31554"/>
                  </a:lnTo>
                  <a:cubicBezTo>
                    <a:pt x="83109" y="31554"/>
                    <a:pt x="81329" y="23183"/>
                    <a:pt x="84763" y="14336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156;p122">
              <a:extLst>
                <a:ext uri="{FF2B5EF4-FFF2-40B4-BE49-F238E27FC236}">
                  <a16:creationId xmlns:a16="http://schemas.microsoft.com/office/drawing/2014/main" id="{A88F088E-6BFA-110F-60D5-0D20F573D2F9}"/>
                </a:ext>
              </a:extLst>
            </p:cNvPr>
            <p:cNvSpPr/>
            <p:nvPr/>
          </p:nvSpPr>
          <p:spPr>
            <a:xfrm>
              <a:off x="5610059" y="2531094"/>
              <a:ext cx="763753" cy="294515"/>
            </a:xfrm>
            <a:custGeom>
              <a:avLst/>
              <a:gdLst/>
              <a:ahLst/>
              <a:cxnLst/>
              <a:rect l="l" t="t" r="r" b="b"/>
              <a:pathLst>
                <a:path w="32758" h="12632" extrusionOk="0">
                  <a:moveTo>
                    <a:pt x="32758" y="0"/>
                  </a:moveTo>
                  <a:lnTo>
                    <a:pt x="277" y="10426"/>
                  </a:lnTo>
                  <a:lnTo>
                    <a:pt x="1" y="12632"/>
                  </a:lnTo>
                  <a:lnTo>
                    <a:pt x="32482" y="1153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157;p122">
              <a:extLst>
                <a:ext uri="{FF2B5EF4-FFF2-40B4-BE49-F238E27FC236}">
                  <a16:creationId xmlns:a16="http://schemas.microsoft.com/office/drawing/2014/main" id="{441F570D-A1CD-2670-883A-4EF09711235A}"/>
                </a:ext>
              </a:extLst>
            </p:cNvPr>
            <p:cNvSpPr/>
            <p:nvPr/>
          </p:nvSpPr>
          <p:spPr>
            <a:xfrm>
              <a:off x="3757178" y="2281593"/>
              <a:ext cx="2633033" cy="512487"/>
            </a:xfrm>
            <a:custGeom>
              <a:avLst/>
              <a:gdLst/>
              <a:ahLst/>
              <a:cxnLst/>
              <a:rect l="l" t="t" r="r" b="b"/>
              <a:pathLst>
                <a:path w="112933" h="21981" extrusionOk="0">
                  <a:moveTo>
                    <a:pt x="44336" y="0"/>
                  </a:moveTo>
                  <a:lnTo>
                    <a:pt x="0" y="7644"/>
                  </a:lnTo>
                  <a:lnTo>
                    <a:pt x="81379" y="21980"/>
                  </a:lnTo>
                  <a:lnTo>
                    <a:pt x="112933" y="10802"/>
                  </a:lnTo>
                  <a:lnTo>
                    <a:pt x="44336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158;p122">
              <a:extLst>
                <a:ext uri="{FF2B5EF4-FFF2-40B4-BE49-F238E27FC236}">
                  <a16:creationId xmlns:a16="http://schemas.microsoft.com/office/drawing/2014/main" id="{9EF1CB6B-BE78-C4B7-4BAF-F0478D628999}"/>
                </a:ext>
              </a:extLst>
            </p:cNvPr>
            <p:cNvSpPr/>
            <p:nvPr/>
          </p:nvSpPr>
          <p:spPr>
            <a:xfrm>
              <a:off x="4150425" y="2337676"/>
              <a:ext cx="1885088" cy="342451"/>
            </a:xfrm>
            <a:custGeom>
              <a:avLst/>
              <a:gdLst/>
              <a:ahLst/>
              <a:cxnLst/>
              <a:rect l="l" t="t" r="r" b="b"/>
              <a:pathLst>
                <a:path w="80853" h="14688" extrusionOk="0">
                  <a:moveTo>
                    <a:pt x="27820" y="0"/>
                  </a:moveTo>
                  <a:lnTo>
                    <a:pt x="0" y="4963"/>
                  </a:lnTo>
                  <a:lnTo>
                    <a:pt x="60527" y="14687"/>
                  </a:lnTo>
                  <a:lnTo>
                    <a:pt x="80853" y="8697"/>
                  </a:lnTo>
                  <a:lnTo>
                    <a:pt x="278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59;p122">
              <a:extLst>
                <a:ext uri="{FF2B5EF4-FFF2-40B4-BE49-F238E27FC236}">
                  <a16:creationId xmlns:a16="http://schemas.microsoft.com/office/drawing/2014/main" id="{4FE3749E-F0A2-E058-CAB7-845D22DA9890}"/>
                </a:ext>
              </a:extLst>
            </p:cNvPr>
            <p:cNvSpPr/>
            <p:nvPr/>
          </p:nvSpPr>
          <p:spPr>
            <a:xfrm>
              <a:off x="5791797" y="2089329"/>
              <a:ext cx="152527" cy="274091"/>
            </a:xfrm>
            <a:custGeom>
              <a:avLst/>
              <a:gdLst/>
              <a:ahLst/>
              <a:cxnLst/>
              <a:rect l="l" t="t" r="r" b="b"/>
              <a:pathLst>
                <a:path w="6542" h="11756" extrusionOk="0">
                  <a:moveTo>
                    <a:pt x="602" y="1"/>
                  </a:moveTo>
                  <a:lnTo>
                    <a:pt x="0" y="11154"/>
                  </a:lnTo>
                  <a:lnTo>
                    <a:pt x="4888" y="11755"/>
                  </a:lnTo>
                  <a:cubicBezTo>
                    <a:pt x="4888" y="11755"/>
                    <a:pt x="6542" y="5590"/>
                    <a:pt x="4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60;p122">
              <a:extLst>
                <a:ext uri="{FF2B5EF4-FFF2-40B4-BE49-F238E27FC236}">
                  <a16:creationId xmlns:a16="http://schemas.microsoft.com/office/drawing/2014/main" id="{8AD2FD2F-85F1-CA74-C601-B8659FE8D9F0}"/>
                </a:ext>
              </a:extLst>
            </p:cNvPr>
            <p:cNvSpPr/>
            <p:nvPr/>
          </p:nvSpPr>
          <p:spPr>
            <a:xfrm>
              <a:off x="3648485" y="2329492"/>
              <a:ext cx="122147" cy="57285"/>
            </a:xfrm>
            <a:custGeom>
              <a:avLst/>
              <a:gdLst/>
              <a:ahLst/>
              <a:cxnLst/>
              <a:rect l="l" t="t" r="r" b="b"/>
              <a:pathLst>
                <a:path w="5239" h="2457" extrusionOk="0">
                  <a:moveTo>
                    <a:pt x="5238" y="1"/>
                  </a:moveTo>
                  <a:lnTo>
                    <a:pt x="0" y="1254"/>
                  </a:lnTo>
                  <a:lnTo>
                    <a:pt x="226" y="2457"/>
                  </a:lnTo>
                  <a:lnTo>
                    <a:pt x="5238" y="1855"/>
                  </a:lnTo>
                  <a:lnTo>
                    <a:pt x="5238" y="1"/>
                  </a:lnTo>
                  <a:close/>
                </a:path>
              </a:pathLst>
            </a:custGeom>
            <a:solidFill>
              <a:srgbClr val="F89E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161;p122">
              <a:extLst>
                <a:ext uri="{FF2B5EF4-FFF2-40B4-BE49-F238E27FC236}">
                  <a16:creationId xmlns:a16="http://schemas.microsoft.com/office/drawing/2014/main" id="{D86B378C-DA3F-B471-A4BF-512EF84BEB0E}"/>
                </a:ext>
              </a:extLst>
            </p:cNvPr>
            <p:cNvSpPr/>
            <p:nvPr/>
          </p:nvSpPr>
          <p:spPr>
            <a:xfrm>
              <a:off x="3653731" y="2176992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0"/>
                  </a:moveTo>
                  <a:lnTo>
                    <a:pt x="1" y="8998"/>
                  </a:lnTo>
                  <a:lnTo>
                    <a:pt x="58547" y="17519"/>
                  </a:lnTo>
                  <a:lnTo>
                    <a:pt x="96593" y="7995"/>
                  </a:lnTo>
                  <a:lnTo>
                    <a:pt x="3416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162;p122">
              <a:extLst>
                <a:ext uri="{FF2B5EF4-FFF2-40B4-BE49-F238E27FC236}">
                  <a16:creationId xmlns:a16="http://schemas.microsoft.com/office/drawing/2014/main" id="{1CA9D513-834E-63F1-A346-74A6B3D99DB8}"/>
                </a:ext>
              </a:extLst>
            </p:cNvPr>
            <p:cNvSpPr/>
            <p:nvPr/>
          </p:nvSpPr>
          <p:spPr>
            <a:xfrm>
              <a:off x="3704580" y="2092849"/>
              <a:ext cx="2188369" cy="458723"/>
            </a:xfrm>
            <a:custGeom>
              <a:avLst/>
              <a:gdLst/>
              <a:ahLst/>
              <a:cxnLst/>
              <a:rect l="l" t="t" r="r" b="b"/>
              <a:pathLst>
                <a:path w="93861" h="19675" extrusionOk="0">
                  <a:moveTo>
                    <a:pt x="91605" y="0"/>
                  </a:moveTo>
                  <a:lnTo>
                    <a:pt x="0" y="602"/>
                  </a:lnTo>
                  <a:cubicBezTo>
                    <a:pt x="2431" y="3709"/>
                    <a:pt x="852" y="12356"/>
                    <a:pt x="852" y="12356"/>
                  </a:cubicBezTo>
                  <a:lnTo>
                    <a:pt x="55765" y="19674"/>
                  </a:lnTo>
                  <a:lnTo>
                    <a:pt x="92031" y="11028"/>
                  </a:lnTo>
                  <a:cubicBezTo>
                    <a:pt x="93860" y="7118"/>
                    <a:pt x="91605" y="0"/>
                    <a:pt x="91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63;p122">
              <a:extLst>
                <a:ext uri="{FF2B5EF4-FFF2-40B4-BE49-F238E27FC236}">
                  <a16:creationId xmlns:a16="http://schemas.microsoft.com/office/drawing/2014/main" id="{C86383B8-ECF6-6B07-0288-B351FDDD85C2}"/>
                </a:ext>
              </a:extLst>
            </p:cNvPr>
            <p:cNvSpPr/>
            <p:nvPr/>
          </p:nvSpPr>
          <p:spPr>
            <a:xfrm>
              <a:off x="5004696" y="2106861"/>
              <a:ext cx="878882" cy="444710"/>
            </a:xfrm>
            <a:custGeom>
              <a:avLst/>
              <a:gdLst/>
              <a:ahLst/>
              <a:cxnLst/>
              <a:rect l="l" t="t" r="r" b="b"/>
              <a:pathLst>
                <a:path w="37696" h="19074" extrusionOk="0">
                  <a:moveTo>
                    <a:pt x="36292" y="1"/>
                  </a:moveTo>
                  <a:lnTo>
                    <a:pt x="602" y="8773"/>
                  </a:lnTo>
                  <a:cubicBezTo>
                    <a:pt x="602" y="8773"/>
                    <a:pt x="928" y="14011"/>
                    <a:pt x="1" y="19073"/>
                  </a:cubicBezTo>
                  <a:lnTo>
                    <a:pt x="36267" y="10427"/>
                  </a:lnTo>
                  <a:cubicBezTo>
                    <a:pt x="37695" y="6467"/>
                    <a:pt x="36292" y="1"/>
                    <a:pt x="36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164;p122">
              <a:extLst>
                <a:ext uri="{FF2B5EF4-FFF2-40B4-BE49-F238E27FC236}">
                  <a16:creationId xmlns:a16="http://schemas.microsoft.com/office/drawing/2014/main" id="{B830FA64-95CF-F6F7-9628-B4D2B0E059CB}"/>
                </a:ext>
              </a:extLst>
            </p:cNvPr>
            <p:cNvSpPr/>
            <p:nvPr/>
          </p:nvSpPr>
          <p:spPr>
            <a:xfrm>
              <a:off x="3791637" y="2330565"/>
              <a:ext cx="1636177" cy="174839"/>
            </a:xfrm>
            <a:custGeom>
              <a:avLst/>
              <a:gdLst/>
              <a:ahLst/>
              <a:cxnLst/>
              <a:rect l="l" t="t" r="r" b="b"/>
              <a:pathLst>
                <a:path w="70177" h="7499" extrusionOk="0">
                  <a:moveTo>
                    <a:pt x="212" y="1"/>
                  </a:moveTo>
                  <a:cubicBezTo>
                    <a:pt x="106" y="1"/>
                    <a:pt x="23" y="90"/>
                    <a:pt x="1" y="180"/>
                  </a:cubicBezTo>
                  <a:cubicBezTo>
                    <a:pt x="1" y="305"/>
                    <a:pt x="76" y="406"/>
                    <a:pt x="176" y="431"/>
                  </a:cubicBezTo>
                  <a:lnTo>
                    <a:pt x="52332" y="7473"/>
                  </a:lnTo>
                  <a:lnTo>
                    <a:pt x="52357" y="7498"/>
                  </a:lnTo>
                  <a:lnTo>
                    <a:pt x="52407" y="7473"/>
                  </a:lnTo>
                  <a:lnTo>
                    <a:pt x="70001" y="3438"/>
                  </a:lnTo>
                  <a:cubicBezTo>
                    <a:pt x="70126" y="3413"/>
                    <a:pt x="70176" y="3313"/>
                    <a:pt x="70151" y="3188"/>
                  </a:cubicBezTo>
                  <a:cubicBezTo>
                    <a:pt x="70130" y="3101"/>
                    <a:pt x="70051" y="3032"/>
                    <a:pt x="69949" y="3032"/>
                  </a:cubicBezTo>
                  <a:cubicBezTo>
                    <a:pt x="69933" y="3032"/>
                    <a:pt x="69917" y="3034"/>
                    <a:pt x="69901" y="3037"/>
                  </a:cubicBezTo>
                  <a:lnTo>
                    <a:pt x="52357" y="7072"/>
                  </a:lnTo>
                  <a:lnTo>
                    <a:pt x="251" y="5"/>
                  </a:lnTo>
                  <a:cubicBezTo>
                    <a:pt x="238" y="2"/>
                    <a:pt x="225" y="1"/>
                    <a:pt x="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165;p122">
              <a:extLst>
                <a:ext uri="{FF2B5EF4-FFF2-40B4-BE49-F238E27FC236}">
                  <a16:creationId xmlns:a16="http://schemas.microsoft.com/office/drawing/2014/main" id="{F1FE01AE-904E-9875-A562-E76064B63C5C}"/>
                </a:ext>
              </a:extLst>
            </p:cNvPr>
            <p:cNvSpPr/>
            <p:nvPr/>
          </p:nvSpPr>
          <p:spPr>
            <a:xfrm>
              <a:off x="3916673" y="2284495"/>
              <a:ext cx="1726756" cy="156047"/>
            </a:xfrm>
            <a:custGeom>
              <a:avLst/>
              <a:gdLst/>
              <a:ahLst/>
              <a:cxnLst/>
              <a:rect l="l" t="t" r="r" b="b"/>
              <a:pathLst>
                <a:path w="74062" h="6693" extrusionOk="0">
                  <a:moveTo>
                    <a:pt x="252" y="1"/>
                  </a:moveTo>
                  <a:cubicBezTo>
                    <a:pt x="126" y="1"/>
                    <a:pt x="26" y="76"/>
                    <a:pt x="26" y="201"/>
                  </a:cubicBezTo>
                  <a:cubicBezTo>
                    <a:pt x="1" y="301"/>
                    <a:pt x="76" y="402"/>
                    <a:pt x="201" y="427"/>
                  </a:cubicBezTo>
                  <a:lnTo>
                    <a:pt x="47219" y="6692"/>
                  </a:lnTo>
                  <a:lnTo>
                    <a:pt x="47269" y="6692"/>
                  </a:lnTo>
                  <a:lnTo>
                    <a:pt x="73886" y="1354"/>
                  </a:lnTo>
                  <a:cubicBezTo>
                    <a:pt x="73986" y="1329"/>
                    <a:pt x="74062" y="1229"/>
                    <a:pt x="74036" y="1103"/>
                  </a:cubicBezTo>
                  <a:cubicBezTo>
                    <a:pt x="74036" y="1016"/>
                    <a:pt x="73942" y="948"/>
                    <a:pt x="73851" y="948"/>
                  </a:cubicBezTo>
                  <a:cubicBezTo>
                    <a:pt x="73838" y="948"/>
                    <a:pt x="73824" y="950"/>
                    <a:pt x="73811" y="953"/>
                  </a:cubicBezTo>
                  <a:lnTo>
                    <a:pt x="47219" y="6291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166;p122">
              <a:extLst>
                <a:ext uri="{FF2B5EF4-FFF2-40B4-BE49-F238E27FC236}">
                  <a16:creationId xmlns:a16="http://schemas.microsoft.com/office/drawing/2014/main" id="{ADEF2CB3-8414-E8D3-9515-8B9FAD4973A7}"/>
                </a:ext>
              </a:extLst>
            </p:cNvPr>
            <p:cNvSpPr/>
            <p:nvPr/>
          </p:nvSpPr>
          <p:spPr>
            <a:xfrm>
              <a:off x="3813250" y="2180372"/>
              <a:ext cx="1992034" cy="195893"/>
            </a:xfrm>
            <a:custGeom>
              <a:avLst/>
              <a:gdLst/>
              <a:ahLst/>
              <a:cxnLst/>
              <a:rect l="l" t="t" r="r" b="b"/>
              <a:pathLst>
                <a:path w="85440" h="8402" extrusionOk="0">
                  <a:moveTo>
                    <a:pt x="85212" y="1"/>
                  </a:moveTo>
                  <a:cubicBezTo>
                    <a:pt x="85197" y="1"/>
                    <a:pt x="85181" y="2"/>
                    <a:pt x="85164" y="6"/>
                  </a:cubicBezTo>
                  <a:lnTo>
                    <a:pt x="51756" y="7976"/>
                  </a:lnTo>
                  <a:lnTo>
                    <a:pt x="251" y="1183"/>
                  </a:lnTo>
                  <a:cubicBezTo>
                    <a:pt x="126" y="1183"/>
                    <a:pt x="26" y="1259"/>
                    <a:pt x="26" y="1359"/>
                  </a:cubicBezTo>
                  <a:cubicBezTo>
                    <a:pt x="1" y="1484"/>
                    <a:pt x="76" y="1584"/>
                    <a:pt x="201" y="1610"/>
                  </a:cubicBezTo>
                  <a:lnTo>
                    <a:pt x="51730" y="8402"/>
                  </a:lnTo>
                  <a:lnTo>
                    <a:pt x="51806" y="8402"/>
                  </a:lnTo>
                  <a:lnTo>
                    <a:pt x="85264" y="407"/>
                  </a:lnTo>
                  <a:cubicBezTo>
                    <a:pt x="85365" y="381"/>
                    <a:pt x="85440" y="281"/>
                    <a:pt x="85415" y="156"/>
                  </a:cubicBezTo>
                  <a:cubicBezTo>
                    <a:pt x="85393" y="69"/>
                    <a:pt x="85315" y="1"/>
                    <a:pt x="85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167;p122">
              <a:extLst>
                <a:ext uri="{FF2B5EF4-FFF2-40B4-BE49-F238E27FC236}">
                  <a16:creationId xmlns:a16="http://schemas.microsoft.com/office/drawing/2014/main" id="{3C5B950F-B0B1-5774-0C97-40407D680F7D}"/>
                </a:ext>
              </a:extLst>
            </p:cNvPr>
            <p:cNvSpPr/>
            <p:nvPr/>
          </p:nvSpPr>
          <p:spPr>
            <a:xfrm>
              <a:off x="3653731" y="2090494"/>
              <a:ext cx="2238053" cy="244877"/>
            </a:xfrm>
            <a:custGeom>
              <a:avLst/>
              <a:gdLst/>
              <a:ahLst/>
              <a:cxnLst/>
              <a:rect l="l" t="t" r="r" b="b"/>
              <a:pathLst>
                <a:path w="95992" h="10503" extrusionOk="0">
                  <a:moveTo>
                    <a:pt x="95365" y="1"/>
                  </a:moveTo>
                  <a:lnTo>
                    <a:pt x="1" y="978"/>
                  </a:lnTo>
                  <a:lnTo>
                    <a:pt x="251" y="2031"/>
                  </a:lnTo>
                  <a:lnTo>
                    <a:pt x="58572" y="10502"/>
                  </a:lnTo>
                  <a:lnTo>
                    <a:pt x="95991" y="1379"/>
                  </a:lnTo>
                  <a:lnTo>
                    <a:pt x="95365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168;p122">
              <a:extLst>
                <a:ext uri="{FF2B5EF4-FFF2-40B4-BE49-F238E27FC236}">
                  <a16:creationId xmlns:a16="http://schemas.microsoft.com/office/drawing/2014/main" id="{F333B06D-CD84-A341-53DD-96D2801DF731}"/>
                </a:ext>
              </a:extLst>
            </p:cNvPr>
            <p:cNvSpPr/>
            <p:nvPr/>
          </p:nvSpPr>
          <p:spPr>
            <a:xfrm>
              <a:off x="3653731" y="1902928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1"/>
                  </a:moveTo>
                  <a:lnTo>
                    <a:pt x="1" y="9023"/>
                  </a:lnTo>
                  <a:lnTo>
                    <a:pt x="58547" y="17520"/>
                  </a:lnTo>
                  <a:lnTo>
                    <a:pt x="96593" y="7996"/>
                  </a:lnTo>
                  <a:lnTo>
                    <a:pt x="3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169;p122">
              <a:extLst>
                <a:ext uri="{FF2B5EF4-FFF2-40B4-BE49-F238E27FC236}">
                  <a16:creationId xmlns:a16="http://schemas.microsoft.com/office/drawing/2014/main" id="{22F6A249-51D7-547F-61B0-0E1290D6EC47}"/>
                </a:ext>
              </a:extLst>
            </p:cNvPr>
            <p:cNvSpPr/>
            <p:nvPr/>
          </p:nvSpPr>
          <p:spPr>
            <a:xfrm>
              <a:off x="4000839" y="1950840"/>
              <a:ext cx="837358" cy="209812"/>
            </a:xfrm>
            <a:custGeom>
              <a:avLst/>
              <a:gdLst/>
              <a:ahLst/>
              <a:cxnLst/>
              <a:rect l="l" t="t" r="r" b="b"/>
              <a:pathLst>
                <a:path w="35915" h="8999" extrusionOk="0">
                  <a:moveTo>
                    <a:pt x="19875" y="1"/>
                  </a:moveTo>
                  <a:lnTo>
                    <a:pt x="0" y="6392"/>
                  </a:lnTo>
                  <a:lnTo>
                    <a:pt x="17694" y="8998"/>
                  </a:lnTo>
                  <a:lnTo>
                    <a:pt x="35915" y="2006"/>
                  </a:lnTo>
                  <a:lnTo>
                    <a:pt x="198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170;p122">
              <a:extLst>
                <a:ext uri="{FF2B5EF4-FFF2-40B4-BE49-F238E27FC236}">
                  <a16:creationId xmlns:a16="http://schemas.microsoft.com/office/drawing/2014/main" id="{1FE6251C-E92B-4C7C-11F0-F51A4DB3A987}"/>
                </a:ext>
              </a:extLst>
            </p:cNvPr>
            <p:cNvSpPr/>
            <p:nvPr/>
          </p:nvSpPr>
          <p:spPr>
            <a:xfrm>
              <a:off x="3834885" y="1916381"/>
              <a:ext cx="619992" cy="188199"/>
            </a:xfrm>
            <a:custGeom>
              <a:avLst/>
              <a:gdLst/>
              <a:ahLst/>
              <a:cxnLst/>
              <a:rect l="l" t="t" r="r" b="b"/>
              <a:pathLst>
                <a:path w="26592" h="8072" extrusionOk="0">
                  <a:moveTo>
                    <a:pt x="26393" y="0"/>
                  </a:moveTo>
                  <a:cubicBezTo>
                    <a:pt x="26330" y="0"/>
                    <a:pt x="26274" y="34"/>
                    <a:pt x="26241" y="100"/>
                  </a:cubicBezTo>
                  <a:lnTo>
                    <a:pt x="25" y="7795"/>
                  </a:lnTo>
                  <a:cubicBezTo>
                    <a:pt x="0" y="7895"/>
                    <a:pt x="25" y="7995"/>
                    <a:pt x="100" y="8045"/>
                  </a:cubicBezTo>
                  <a:cubicBezTo>
                    <a:pt x="136" y="8063"/>
                    <a:pt x="171" y="8071"/>
                    <a:pt x="205" y="8071"/>
                  </a:cubicBezTo>
                  <a:cubicBezTo>
                    <a:pt x="265" y="8071"/>
                    <a:pt x="319" y="8044"/>
                    <a:pt x="351" y="7995"/>
                  </a:cubicBezTo>
                  <a:lnTo>
                    <a:pt x="26542" y="276"/>
                  </a:lnTo>
                  <a:lnTo>
                    <a:pt x="26567" y="226"/>
                  </a:lnTo>
                  <a:cubicBezTo>
                    <a:pt x="26592" y="151"/>
                    <a:pt x="26542" y="75"/>
                    <a:pt x="26492" y="25"/>
                  </a:cubicBezTo>
                  <a:cubicBezTo>
                    <a:pt x="26458" y="9"/>
                    <a:pt x="26425" y="0"/>
                    <a:pt x="26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171;p122">
              <a:extLst>
                <a:ext uri="{FF2B5EF4-FFF2-40B4-BE49-F238E27FC236}">
                  <a16:creationId xmlns:a16="http://schemas.microsoft.com/office/drawing/2014/main" id="{D8AA4340-E488-B9AF-BE19-67D4E322F51B}"/>
                </a:ext>
              </a:extLst>
            </p:cNvPr>
            <p:cNvSpPr/>
            <p:nvPr/>
          </p:nvSpPr>
          <p:spPr>
            <a:xfrm>
              <a:off x="3834885" y="1916381"/>
              <a:ext cx="1925423" cy="366978"/>
            </a:xfrm>
            <a:custGeom>
              <a:avLst/>
              <a:gdLst/>
              <a:ahLst/>
              <a:cxnLst/>
              <a:rect l="l" t="t" r="r" b="b"/>
              <a:pathLst>
                <a:path w="82583" h="15740" extrusionOk="0">
                  <a:moveTo>
                    <a:pt x="26416" y="0"/>
                  </a:moveTo>
                  <a:cubicBezTo>
                    <a:pt x="26316" y="0"/>
                    <a:pt x="26216" y="50"/>
                    <a:pt x="26216" y="151"/>
                  </a:cubicBezTo>
                  <a:cubicBezTo>
                    <a:pt x="26191" y="251"/>
                    <a:pt x="26266" y="351"/>
                    <a:pt x="26366" y="376"/>
                  </a:cubicBezTo>
                  <a:lnTo>
                    <a:pt x="80903" y="7669"/>
                  </a:lnTo>
                  <a:lnTo>
                    <a:pt x="49349" y="15339"/>
                  </a:lnTo>
                  <a:lnTo>
                    <a:pt x="226" y="7719"/>
                  </a:lnTo>
                  <a:cubicBezTo>
                    <a:pt x="213" y="7716"/>
                    <a:pt x="199" y="7715"/>
                    <a:pt x="186" y="7715"/>
                  </a:cubicBezTo>
                  <a:cubicBezTo>
                    <a:pt x="101" y="7715"/>
                    <a:pt x="25" y="7783"/>
                    <a:pt x="25" y="7870"/>
                  </a:cubicBezTo>
                  <a:cubicBezTo>
                    <a:pt x="0" y="7970"/>
                    <a:pt x="75" y="8070"/>
                    <a:pt x="176" y="8070"/>
                  </a:cubicBezTo>
                  <a:lnTo>
                    <a:pt x="49449" y="15740"/>
                  </a:lnTo>
                  <a:cubicBezTo>
                    <a:pt x="49449" y="15740"/>
                    <a:pt x="49449" y="15740"/>
                    <a:pt x="49450" y="15740"/>
                  </a:cubicBezTo>
                  <a:cubicBezTo>
                    <a:pt x="49628" y="15740"/>
                    <a:pt x="82557" y="7770"/>
                    <a:pt x="82557" y="7770"/>
                  </a:cubicBezTo>
                  <a:lnTo>
                    <a:pt x="82582" y="7719"/>
                  </a:lnTo>
                  <a:lnTo>
                    <a:pt x="82557" y="7594"/>
                  </a:lnTo>
                  <a:cubicBezTo>
                    <a:pt x="82532" y="7544"/>
                    <a:pt x="82482" y="7519"/>
                    <a:pt x="82432" y="7494"/>
                  </a:cubicBezTo>
                  <a:lnTo>
                    <a:pt x="26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172;p122">
              <a:extLst>
                <a:ext uri="{FF2B5EF4-FFF2-40B4-BE49-F238E27FC236}">
                  <a16:creationId xmlns:a16="http://schemas.microsoft.com/office/drawing/2014/main" id="{7E6016ED-B775-D3E3-B28F-79799F62F377}"/>
                </a:ext>
              </a:extLst>
            </p:cNvPr>
            <p:cNvSpPr/>
            <p:nvPr/>
          </p:nvSpPr>
          <p:spPr>
            <a:xfrm>
              <a:off x="3016240" y="1753925"/>
              <a:ext cx="885877" cy="428926"/>
            </a:xfrm>
            <a:custGeom>
              <a:avLst/>
              <a:gdLst/>
              <a:ahLst/>
              <a:cxnLst/>
              <a:rect l="l" t="t" r="r" b="b"/>
              <a:pathLst>
                <a:path w="37996" h="18397" extrusionOk="0">
                  <a:moveTo>
                    <a:pt x="29123" y="1"/>
                  </a:moveTo>
                  <a:lnTo>
                    <a:pt x="0" y="18397"/>
                  </a:lnTo>
                  <a:cubicBezTo>
                    <a:pt x="4511" y="18397"/>
                    <a:pt x="8923" y="17169"/>
                    <a:pt x="13158" y="15590"/>
                  </a:cubicBezTo>
                  <a:cubicBezTo>
                    <a:pt x="14862" y="14938"/>
                    <a:pt x="16517" y="14161"/>
                    <a:pt x="18221" y="13484"/>
                  </a:cubicBezTo>
                  <a:cubicBezTo>
                    <a:pt x="20101" y="12733"/>
                    <a:pt x="22005" y="12106"/>
                    <a:pt x="23910" y="11454"/>
                  </a:cubicBezTo>
                  <a:cubicBezTo>
                    <a:pt x="28472" y="9901"/>
                    <a:pt x="33434" y="8196"/>
                    <a:pt x="37995" y="6642"/>
                  </a:cubicBezTo>
                  <a:lnTo>
                    <a:pt x="29123" y="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173;p122">
              <a:extLst>
                <a:ext uri="{FF2B5EF4-FFF2-40B4-BE49-F238E27FC236}">
                  <a16:creationId xmlns:a16="http://schemas.microsoft.com/office/drawing/2014/main" id="{A1EED646-5ED4-7D8D-A89C-CCB2DFB99501}"/>
                </a:ext>
              </a:extLst>
            </p:cNvPr>
            <p:cNvSpPr/>
            <p:nvPr/>
          </p:nvSpPr>
          <p:spPr>
            <a:xfrm>
              <a:off x="2790671" y="1627723"/>
              <a:ext cx="381014" cy="993965"/>
            </a:xfrm>
            <a:custGeom>
              <a:avLst/>
              <a:gdLst/>
              <a:ahLst/>
              <a:cxnLst/>
              <a:rect l="l" t="t" r="r" b="b"/>
              <a:pathLst>
                <a:path w="16342" h="42632" extrusionOk="0">
                  <a:moveTo>
                    <a:pt x="16166" y="0"/>
                  </a:moveTo>
                  <a:cubicBezTo>
                    <a:pt x="7921" y="14486"/>
                    <a:pt x="9775" y="9950"/>
                    <a:pt x="3084" y="25213"/>
                  </a:cubicBezTo>
                  <a:lnTo>
                    <a:pt x="1" y="42632"/>
                  </a:lnTo>
                  <a:cubicBezTo>
                    <a:pt x="5239" y="34963"/>
                    <a:pt x="10678" y="27444"/>
                    <a:pt x="16342" y="20075"/>
                  </a:cubicBezTo>
                  <a:lnTo>
                    <a:pt x="16342" y="176"/>
                  </a:lnTo>
                  <a:lnTo>
                    <a:pt x="1616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174;p122">
              <a:extLst>
                <a:ext uri="{FF2B5EF4-FFF2-40B4-BE49-F238E27FC236}">
                  <a16:creationId xmlns:a16="http://schemas.microsoft.com/office/drawing/2014/main" id="{C04C26F2-40D2-124A-83C3-C50BB228E321}"/>
                </a:ext>
              </a:extLst>
            </p:cNvPr>
            <p:cNvSpPr/>
            <p:nvPr/>
          </p:nvSpPr>
          <p:spPr>
            <a:xfrm>
              <a:off x="2815804" y="1591492"/>
              <a:ext cx="351217" cy="563897"/>
            </a:xfrm>
            <a:custGeom>
              <a:avLst/>
              <a:gdLst/>
              <a:ahLst/>
              <a:cxnLst/>
              <a:rect l="l" t="t" r="r" b="b"/>
              <a:pathLst>
                <a:path w="15064" h="24186" extrusionOk="0">
                  <a:moveTo>
                    <a:pt x="10402" y="0"/>
                  </a:moveTo>
                  <a:cubicBezTo>
                    <a:pt x="6818" y="7494"/>
                    <a:pt x="3334" y="15263"/>
                    <a:pt x="1" y="22883"/>
                  </a:cubicBezTo>
                  <a:cubicBezTo>
                    <a:pt x="652" y="23108"/>
                    <a:pt x="2908" y="24086"/>
                    <a:pt x="3434" y="24186"/>
                  </a:cubicBezTo>
                  <a:cubicBezTo>
                    <a:pt x="3585" y="23985"/>
                    <a:pt x="11329" y="8923"/>
                    <a:pt x="15063" y="1529"/>
                  </a:cubicBezTo>
                  <a:cubicBezTo>
                    <a:pt x="13710" y="777"/>
                    <a:pt x="10402" y="0"/>
                    <a:pt x="1040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175;p122">
              <a:extLst>
                <a:ext uri="{FF2B5EF4-FFF2-40B4-BE49-F238E27FC236}">
                  <a16:creationId xmlns:a16="http://schemas.microsoft.com/office/drawing/2014/main" id="{277157DA-2199-8462-68DA-7327ABAD9719}"/>
                </a:ext>
              </a:extLst>
            </p:cNvPr>
            <p:cNvSpPr/>
            <p:nvPr/>
          </p:nvSpPr>
          <p:spPr>
            <a:xfrm>
              <a:off x="2953710" y="1614270"/>
              <a:ext cx="437110" cy="561588"/>
            </a:xfrm>
            <a:custGeom>
              <a:avLst/>
              <a:gdLst/>
              <a:ahLst/>
              <a:cxnLst/>
              <a:rect l="l" t="t" r="r" b="b"/>
              <a:pathLst>
                <a:path w="18748" h="24087" extrusionOk="0">
                  <a:moveTo>
                    <a:pt x="18697" y="1"/>
                  </a:moveTo>
                  <a:cubicBezTo>
                    <a:pt x="12582" y="7620"/>
                    <a:pt x="5815" y="15740"/>
                    <a:pt x="0" y="23610"/>
                  </a:cubicBezTo>
                  <a:lnTo>
                    <a:pt x="3334" y="24086"/>
                  </a:lnTo>
                  <a:cubicBezTo>
                    <a:pt x="3334" y="24086"/>
                    <a:pt x="13434" y="17495"/>
                    <a:pt x="18722" y="14261"/>
                  </a:cubicBezTo>
                  <a:cubicBezTo>
                    <a:pt x="18747" y="9976"/>
                    <a:pt x="18697" y="4286"/>
                    <a:pt x="18697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176;p122">
              <a:extLst>
                <a:ext uri="{FF2B5EF4-FFF2-40B4-BE49-F238E27FC236}">
                  <a16:creationId xmlns:a16="http://schemas.microsoft.com/office/drawing/2014/main" id="{E9BB5727-B0D4-FF18-9E14-DEE6B961F2C6}"/>
                </a:ext>
              </a:extLst>
            </p:cNvPr>
            <p:cNvSpPr/>
            <p:nvPr/>
          </p:nvSpPr>
          <p:spPr>
            <a:xfrm>
              <a:off x="2921583" y="1608442"/>
              <a:ext cx="468072" cy="564479"/>
            </a:xfrm>
            <a:custGeom>
              <a:avLst/>
              <a:gdLst/>
              <a:ahLst/>
              <a:cxnLst/>
              <a:rect l="l" t="t" r="r" b="b"/>
              <a:pathLst>
                <a:path w="20076" h="24211" extrusionOk="0">
                  <a:moveTo>
                    <a:pt x="18998" y="0"/>
                  </a:moveTo>
                  <a:lnTo>
                    <a:pt x="0" y="23659"/>
                  </a:lnTo>
                  <a:lnTo>
                    <a:pt x="1128" y="24211"/>
                  </a:lnTo>
                  <a:lnTo>
                    <a:pt x="20075" y="251"/>
                  </a:lnTo>
                  <a:lnTo>
                    <a:pt x="18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177;p122">
              <a:extLst>
                <a:ext uri="{FF2B5EF4-FFF2-40B4-BE49-F238E27FC236}">
                  <a16:creationId xmlns:a16="http://schemas.microsoft.com/office/drawing/2014/main" id="{F8086104-758B-545C-1DDD-FCA07DABB30B}"/>
                </a:ext>
              </a:extLst>
            </p:cNvPr>
            <p:cNvSpPr/>
            <p:nvPr/>
          </p:nvSpPr>
          <p:spPr>
            <a:xfrm>
              <a:off x="3117332" y="1881922"/>
              <a:ext cx="808727" cy="1511092"/>
            </a:xfrm>
            <a:custGeom>
              <a:avLst/>
              <a:gdLst/>
              <a:ahLst/>
              <a:cxnLst/>
              <a:rect l="l" t="t" r="r" b="b"/>
              <a:pathLst>
                <a:path w="34687" h="64812" extrusionOk="0">
                  <a:moveTo>
                    <a:pt x="34208" y="0"/>
                  </a:moveTo>
                  <a:cubicBezTo>
                    <a:pt x="34159" y="0"/>
                    <a:pt x="34109" y="8"/>
                    <a:pt x="34060" y="25"/>
                  </a:cubicBezTo>
                  <a:lnTo>
                    <a:pt x="1028" y="11804"/>
                  </a:lnTo>
                  <a:lnTo>
                    <a:pt x="0" y="64060"/>
                  </a:lnTo>
                  <a:lnTo>
                    <a:pt x="1178" y="64812"/>
                  </a:lnTo>
                  <a:lnTo>
                    <a:pt x="34060" y="52506"/>
                  </a:lnTo>
                  <a:cubicBezTo>
                    <a:pt x="34436" y="52356"/>
                    <a:pt x="34687" y="52005"/>
                    <a:pt x="34687" y="51604"/>
                  </a:cubicBezTo>
                  <a:lnTo>
                    <a:pt x="34687" y="476"/>
                  </a:lnTo>
                  <a:cubicBezTo>
                    <a:pt x="34687" y="203"/>
                    <a:pt x="34459" y="0"/>
                    <a:pt x="34208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178;p122">
              <a:extLst>
                <a:ext uri="{FF2B5EF4-FFF2-40B4-BE49-F238E27FC236}">
                  <a16:creationId xmlns:a16="http://schemas.microsoft.com/office/drawing/2014/main" id="{3406F96A-FECC-C8B2-CF0D-A590B8D2FE30}"/>
                </a:ext>
              </a:extLst>
            </p:cNvPr>
            <p:cNvSpPr/>
            <p:nvPr/>
          </p:nvSpPr>
          <p:spPr>
            <a:xfrm>
              <a:off x="3244117" y="2073568"/>
              <a:ext cx="596048" cy="388591"/>
            </a:xfrm>
            <a:custGeom>
              <a:avLst/>
              <a:gdLst/>
              <a:ahLst/>
              <a:cxnLst/>
              <a:rect l="l" t="t" r="r" b="b"/>
              <a:pathLst>
                <a:path w="25565" h="16667" extrusionOk="0">
                  <a:moveTo>
                    <a:pt x="25565" y="0"/>
                  </a:moveTo>
                  <a:lnTo>
                    <a:pt x="1" y="8697"/>
                  </a:lnTo>
                  <a:lnTo>
                    <a:pt x="1" y="16667"/>
                  </a:lnTo>
                  <a:lnTo>
                    <a:pt x="25565" y="7744"/>
                  </a:lnTo>
                  <a:lnTo>
                    <a:pt x="2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179;p122">
              <a:extLst>
                <a:ext uri="{FF2B5EF4-FFF2-40B4-BE49-F238E27FC236}">
                  <a16:creationId xmlns:a16="http://schemas.microsoft.com/office/drawing/2014/main" id="{0BD5C143-03B8-1107-0814-E2DB86018017}"/>
                </a:ext>
              </a:extLst>
            </p:cNvPr>
            <p:cNvSpPr/>
            <p:nvPr/>
          </p:nvSpPr>
          <p:spPr>
            <a:xfrm>
              <a:off x="3244117" y="2303194"/>
              <a:ext cx="596048" cy="244877"/>
            </a:xfrm>
            <a:custGeom>
              <a:avLst/>
              <a:gdLst/>
              <a:ahLst/>
              <a:cxnLst/>
              <a:rect l="l" t="t" r="r" b="b"/>
              <a:pathLst>
                <a:path w="25565" h="10503" extrusionOk="0">
                  <a:moveTo>
                    <a:pt x="25565" y="1"/>
                  </a:moveTo>
                  <a:lnTo>
                    <a:pt x="1" y="8698"/>
                  </a:lnTo>
                  <a:lnTo>
                    <a:pt x="1" y="10502"/>
                  </a:lnTo>
                  <a:lnTo>
                    <a:pt x="25565" y="1605"/>
                  </a:lnTo>
                  <a:lnTo>
                    <a:pt x="2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180;p122">
              <a:extLst>
                <a:ext uri="{FF2B5EF4-FFF2-40B4-BE49-F238E27FC236}">
                  <a16:creationId xmlns:a16="http://schemas.microsoft.com/office/drawing/2014/main" id="{476764C5-8921-B981-B740-526E9BCAB5DD}"/>
                </a:ext>
              </a:extLst>
            </p:cNvPr>
            <p:cNvSpPr/>
            <p:nvPr/>
          </p:nvSpPr>
          <p:spPr>
            <a:xfrm>
              <a:off x="3829616" y="2993422"/>
              <a:ext cx="74235" cy="113847"/>
            </a:xfrm>
            <a:custGeom>
              <a:avLst/>
              <a:gdLst/>
              <a:ahLst/>
              <a:cxnLst/>
              <a:rect l="l" t="t" r="r" b="b"/>
              <a:pathLst>
                <a:path w="3184" h="4883" extrusionOk="0">
                  <a:moveTo>
                    <a:pt x="2987" y="0"/>
                  </a:moveTo>
                  <a:cubicBezTo>
                    <a:pt x="2962" y="0"/>
                    <a:pt x="2935" y="7"/>
                    <a:pt x="2908" y="20"/>
                  </a:cubicBezTo>
                  <a:cubicBezTo>
                    <a:pt x="577" y="872"/>
                    <a:pt x="1" y="3078"/>
                    <a:pt x="201" y="4732"/>
                  </a:cubicBezTo>
                  <a:cubicBezTo>
                    <a:pt x="226" y="4807"/>
                    <a:pt x="301" y="4882"/>
                    <a:pt x="402" y="4882"/>
                  </a:cubicBezTo>
                  <a:lnTo>
                    <a:pt x="427" y="4882"/>
                  </a:lnTo>
                  <a:cubicBezTo>
                    <a:pt x="527" y="4857"/>
                    <a:pt x="577" y="4782"/>
                    <a:pt x="577" y="4682"/>
                  </a:cubicBezTo>
                  <a:cubicBezTo>
                    <a:pt x="377" y="3103"/>
                    <a:pt x="928" y="1123"/>
                    <a:pt x="3033" y="346"/>
                  </a:cubicBezTo>
                  <a:cubicBezTo>
                    <a:pt x="3133" y="321"/>
                    <a:pt x="3184" y="220"/>
                    <a:pt x="3133" y="120"/>
                  </a:cubicBezTo>
                  <a:cubicBezTo>
                    <a:pt x="3115" y="47"/>
                    <a:pt x="3056" y="0"/>
                    <a:pt x="2987" y="0"/>
                  </a:cubicBezTo>
                  <a:close/>
                </a:path>
              </a:pathLst>
            </a:custGeom>
            <a:solidFill>
              <a:srgbClr val="CE2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181;p122">
              <a:extLst>
                <a:ext uri="{FF2B5EF4-FFF2-40B4-BE49-F238E27FC236}">
                  <a16:creationId xmlns:a16="http://schemas.microsoft.com/office/drawing/2014/main" id="{D70F16CE-063F-97B6-7D1E-A20A959743BA}"/>
                </a:ext>
              </a:extLst>
            </p:cNvPr>
            <p:cNvSpPr/>
            <p:nvPr/>
          </p:nvSpPr>
          <p:spPr>
            <a:xfrm>
              <a:off x="3214904" y="2024234"/>
              <a:ext cx="119233" cy="1012337"/>
            </a:xfrm>
            <a:custGeom>
              <a:avLst/>
              <a:gdLst/>
              <a:ahLst/>
              <a:cxnLst/>
              <a:rect l="l" t="t" r="r" b="b"/>
              <a:pathLst>
                <a:path w="5114" h="43420" extrusionOk="0">
                  <a:moveTo>
                    <a:pt x="1911" y="0"/>
                  </a:moveTo>
                  <a:cubicBezTo>
                    <a:pt x="1876" y="0"/>
                    <a:pt x="1841" y="18"/>
                    <a:pt x="1805" y="36"/>
                  </a:cubicBezTo>
                  <a:lnTo>
                    <a:pt x="101" y="1063"/>
                  </a:lnTo>
                  <a:cubicBezTo>
                    <a:pt x="1" y="1139"/>
                    <a:pt x="1" y="1314"/>
                    <a:pt x="126" y="1364"/>
                  </a:cubicBezTo>
                  <a:cubicBezTo>
                    <a:pt x="1103" y="1690"/>
                    <a:pt x="2306" y="2843"/>
                    <a:pt x="2557" y="4497"/>
                  </a:cubicBezTo>
                  <a:cubicBezTo>
                    <a:pt x="2958" y="7229"/>
                    <a:pt x="2808" y="43420"/>
                    <a:pt x="2808" y="43420"/>
                  </a:cubicBezTo>
                  <a:lnTo>
                    <a:pt x="3685" y="41740"/>
                  </a:lnTo>
                  <a:lnTo>
                    <a:pt x="4712" y="42743"/>
                  </a:lnTo>
                  <a:lnTo>
                    <a:pt x="4788" y="5875"/>
                  </a:lnTo>
                  <a:cubicBezTo>
                    <a:pt x="4788" y="5875"/>
                    <a:pt x="5113" y="1339"/>
                    <a:pt x="1955" y="11"/>
                  </a:cubicBezTo>
                  <a:cubicBezTo>
                    <a:pt x="1941" y="3"/>
                    <a:pt x="1926" y="0"/>
                    <a:pt x="19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182;p122">
              <a:extLst>
                <a:ext uri="{FF2B5EF4-FFF2-40B4-BE49-F238E27FC236}">
                  <a16:creationId xmlns:a16="http://schemas.microsoft.com/office/drawing/2014/main" id="{F17E000A-8D83-D27D-7322-C0396918DE3C}"/>
                </a:ext>
              </a:extLst>
            </p:cNvPr>
            <p:cNvSpPr/>
            <p:nvPr/>
          </p:nvSpPr>
          <p:spPr>
            <a:xfrm>
              <a:off x="2792443" y="1577107"/>
              <a:ext cx="268822" cy="547903"/>
            </a:xfrm>
            <a:custGeom>
              <a:avLst/>
              <a:gdLst/>
              <a:ahLst/>
              <a:cxnLst/>
              <a:rect l="l" t="t" r="r" b="b"/>
              <a:pathLst>
                <a:path w="11530" h="23500" extrusionOk="0">
                  <a:moveTo>
                    <a:pt x="10681" y="0"/>
                  </a:moveTo>
                  <a:cubicBezTo>
                    <a:pt x="10558" y="0"/>
                    <a:pt x="10436" y="72"/>
                    <a:pt x="10376" y="191"/>
                  </a:cubicBezTo>
                  <a:lnTo>
                    <a:pt x="0" y="22547"/>
                  </a:lnTo>
                  <a:lnTo>
                    <a:pt x="1003" y="23500"/>
                  </a:lnTo>
                  <a:lnTo>
                    <a:pt x="11454" y="617"/>
                  </a:lnTo>
                  <a:cubicBezTo>
                    <a:pt x="11529" y="417"/>
                    <a:pt x="11429" y="216"/>
                    <a:pt x="11228" y="141"/>
                  </a:cubicBezTo>
                  <a:cubicBezTo>
                    <a:pt x="11103" y="91"/>
                    <a:pt x="10928" y="41"/>
                    <a:pt x="10777" y="16"/>
                  </a:cubicBezTo>
                  <a:cubicBezTo>
                    <a:pt x="10746" y="5"/>
                    <a:pt x="10713" y="0"/>
                    <a:pt x="106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183;p122">
              <a:extLst>
                <a:ext uri="{FF2B5EF4-FFF2-40B4-BE49-F238E27FC236}">
                  <a16:creationId xmlns:a16="http://schemas.microsoft.com/office/drawing/2014/main" id="{F5EF6D5B-8E24-EEF5-95C5-2149DCFB5522}"/>
                </a:ext>
              </a:extLst>
            </p:cNvPr>
            <p:cNvSpPr/>
            <p:nvPr/>
          </p:nvSpPr>
          <p:spPr>
            <a:xfrm>
              <a:off x="2792443" y="2102781"/>
              <a:ext cx="352383" cy="1296314"/>
            </a:xfrm>
            <a:custGeom>
              <a:avLst/>
              <a:gdLst/>
              <a:ahLst/>
              <a:cxnLst/>
              <a:rect l="l" t="t" r="r" b="b"/>
              <a:pathLst>
                <a:path w="15114" h="55600" extrusionOk="0">
                  <a:moveTo>
                    <a:pt x="0" y="0"/>
                  </a:moveTo>
                  <a:lnTo>
                    <a:pt x="0" y="50427"/>
                  </a:lnTo>
                  <a:cubicBezTo>
                    <a:pt x="0" y="53810"/>
                    <a:pt x="4261" y="55113"/>
                    <a:pt x="6567" y="55314"/>
                  </a:cubicBezTo>
                  <a:cubicBezTo>
                    <a:pt x="8206" y="55473"/>
                    <a:pt x="9947" y="55599"/>
                    <a:pt x="11623" y="55599"/>
                  </a:cubicBezTo>
                  <a:cubicBezTo>
                    <a:pt x="12841" y="55599"/>
                    <a:pt x="14026" y="55533"/>
                    <a:pt x="15113" y="55364"/>
                  </a:cubicBezTo>
                  <a:lnTo>
                    <a:pt x="15113" y="2281"/>
                  </a:lnTo>
                  <a:cubicBezTo>
                    <a:pt x="13550" y="2660"/>
                    <a:pt x="11819" y="2840"/>
                    <a:pt x="10131" y="2840"/>
                  </a:cubicBezTo>
                  <a:cubicBezTo>
                    <a:pt x="9139" y="2840"/>
                    <a:pt x="8162" y="2777"/>
                    <a:pt x="7243" y="2657"/>
                  </a:cubicBezTo>
                  <a:cubicBezTo>
                    <a:pt x="4537" y="2306"/>
                    <a:pt x="1855" y="145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184;p122">
              <a:extLst>
                <a:ext uri="{FF2B5EF4-FFF2-40B4-BE49-F238E27FC236}">
                  <a16:creationId xmlns:a16="http://schemas.microsoft.com/office/drawing/2014/main" id="{392A35D8-63AC-0023-3A43-09A1C8A5D68B}"/>
                </a:ext>
              </a:extLst>
            </p:cNvPr>
            <p:cNvSpPr/>
            <p:nvPr/>
          </p:nvSpPr>
          <p:spPr>
            <a:xfrm>
              <a:off x="3152374" y="3107827"/>
              <a:ext cx="2942166" cy="556296"/>
            </a:xfrm>
            <a:custGeom>
              <a:avLst/>
              <a:gdLst/>
              <a:ahLst/>
              <a:cxnLst/>
              <a:rect l="l" t="t" r="r" b="b"/>
              <a:pathLst>
                <a:path w="126192" h="23860" extrusionOk="0">
                  <a:moveTo>
                    <a:pt x="19926" y="0"/>
                  </a:moveTo>
                  <a:lnTo>
                    <a:pt x="1" y="23860"/>
                  </a:lnTo>
                  <a:lnTo>
                    <a:pt x="1" y="23860"/>
                  </a:lnTo>
                  <a:lnTo>
                    <a:pt x="59124" y="17770"/>
                  </a:lnTo>
                  <a:lnTo>
                    <a:pt x="59124" y="17770"/>
                  </a:lnTo>
                  <a:cubicBezTo>
                    <a:pt x="59124" y="17770"/>
                    <a:pt x="59057" y="21542"/>
                    <a:pt x="62471" y="21542"/>
                  </a:cubicBezTo>
                  <a:cubicBezTo>
                    <a:pt x="62664" y="21542"/>
                    <a:pt x="62868" y="21530"/>
                    <a:pt x="63084" y="21504"/>
                  </a:cubicBezTo>
                  <a:cubicBezTo>
                    <a:pt x="67119" y="21053"/>
                    <a:pt x="67044" y="17770"/>
                    <a:pt x="67044" y="17770"/>
                  </a:cubicBezTo>
                  <a:lnTo>
                    <a:pt x="67044" y="17770"/>
                  </a:lnTo>
                  <a:lnTo>
                    <a:pt x="126192" y="23860"/>
                  </a:lnTo>
                  <a:lnTo>
                    <a:pt x="1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185;p122">
              <a:extLst>
                <a:ext uri="{FF2B5EF4-FFF2-40B4-BE49-F238E27FC236}">
                  <a16:creationId xmlns:a16="http://schemas.microsoft.com/office/drawing/2014/main" id="{90EAE197-8859-2653-92BE-7042B6E18B9B}"/>
                </a:ext>
              </a:extLst>
            </p:cNvPr>
            <p:cNvSpPr/>
            <p:nvPr/>
          </p:nvSpPr>
          <p:spPr>
            <a:xfrm>
              <a:off x="3227167" y="3179217"/>
              <a:ext cx="1396009" cy="234246"/>
            </a:xfrm>
            <a:custGeom>
              <a:avLst/>
              <a:gdLst/>
              <a:ahLst/>
              <a:cxnLst/>
              <a:rect l="l" t="t" r="r" b="b"/>
              <a:pathLst>
                <a:path w="59876" h="10047" extrusionOk="0">
                  <a:moveTo>
                    <a:pt x="30427" y="1"/>
                  </a:moveTo>
                  <a:cubicBezTo>
                    <a:pt x="16518" y="1"/>
                    <a:pt x="4136" y="3906"/>
                    <a:pt x="4136" y="3906"/>
                  </a:cubicBezTo>
                  <a:lnTo>
                    <a:pt x="1" y="8868"/>
                  </a:lnTo>
                  <a:cubicBezTo>
                    <a:pt x="11249" y="5952"/>
                    <a:pt x="21246" y="4943"/>
                    <a:pt x="29695" y="4943"/>
                  </a:cubicBezTo>
                  <a:cubicBezTo>
                    <a:pt x="48696" y="4943"/>
                    <a:pt x="59876" y="10046"/>
                    <a:pt x="59876" y="10046"/>
                  </a:cubicBezTo>
                  <a:cubicBezTo>
                    <a:pt x="52306" y="2228"/>
                    <a:pt x="40931" y="1"/>
                    <a:pt x="304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186;p122">
              <a:extLst>
                <a:ext uri="{FF2B5EF4-FFF2-40B4-BE49-F238E27FC236}">
                  <a16:creationId xmlns:a16="http://schemas.microsoft.com/office/drawing/2014/main" id="{CCB719F2-301D-8D6D-E911-61E26D464E73}"/>
                </a:ext>
              </a:extLst>
            </p:cNvPr>
            <p:cNvSpPr/>
            <p:nvPr/>
          </p:nvSpPr>
          <p:spPr>
            <a:xfrm>
              <a:off x="3157060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5201" y="1"/>
                  </a:moveTo>
                  <a:cubicBezTo>
                    <a:pt x="19306" y="1"/>
                    <a:pt x="3008" y="3779"/>
                    <a:pt x="3008" y="3779"/>
                  </a:cubicBezTo>
                  <a:lnTo>
                    <a:pt x="0" y="7739"/>
                  </a:lnTo>
                  <a:lnTo>
                    <a:pt x="3835" y="8265"/>
                  </a:lnTo>
                  <a:cubicBezTo>
                    <a:pt x="3835" y="8265"/>
                    <a:pt x="69575" y="6736"/>
                    <a:pt x="51254" y="1774"/>
                  </a:cubicBezTo>
                  <a:cubicBezTo>
                    <a:pt x="46454" y="478"/>
                    <a:pt x="40853" y="1"/>
                    <a:pt x="35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187;p122">
              <a:extLst>
                <a:ext uri="{FF2B5EF4-FFF2-40B4-BE49-F238E27FC236}">
                  <a16:creationId xmlns:a16="http://schemas.microsoft.com/office/drawing/2014/main" id="{7AECC0B2-8B55-914A-7DA9-CB6932381BB3}"/>
                </a:ext>
              </a:extLst>
            </p:cNvPr>
            <p:cNvSpPr/>
            <p:nvPr/>
          </p:nvSpPr>
          <p:spPr>
            <a:xfrm>
              <a:off x="4623129" y="3179217"/>
              <a:ext cx="1396592" cy="234246"/>
            </a:xfrm>
            <a:custGeom>
              <a:avLst/>
              <a:gdLst/>
              <a:ahLst/>
              <a:cxnLst/>
              <a:rect l="l" t="t" r="r" b="b"/>
              <a:pathLst>
                <a:path w="59901" h="10047" extrusionOk="0">
                  <a:moveTo>
                    <a:pt x="29460" y="1"/>
                  </a:moveTo>
                  <a:cubicBezTo>
                    <a:pt x="18958" y="1"/>
                    <a:pt x="7582" y="2228"/>
                    <a:pt x="1" y="10046"/>
                  </a:cubicBezTo>
                  <a:cubicBezTo>
                    <a:pt x="1" y="10046"/>
                    <a:pt x="11192" y="4943"/>
                    <a:pt x="30201" y="4943"/>
                  </a:cubicBezTo>
                  <a:cubicBezTo>
                    <a:pt x="38654" y="4943"/>
                    <a:pt x="48653" y="5952"/>
                    <a:pt x="59901" y="8868"/>
                  </a:cubicBezTo>
                  <a:lnTo>
                    <a:pt x="55741" y="3906"/>
                  </a:lnTo>
                  <a:cubicBezTo>
                    <a:pt x="55741" y="3906"/>
                    <a:pt x="43367" y="1"/>
                    <a:pt x="294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188;p122">
              <a:extLst>
                <a:ext uri="{FF2B5EF4-FFF2-40B4-BE49-F238E27FC236}">
                  <a16:creationId xmlns:a16="http://schemas.microsoft.com/office/drawing/2014/main" id="{8D851440-5251-4528-1FAE-B9B6FC679AE8}"/>
                </a:ext>
              </a:extLst>
            </p:cNvPr>
            <p:cNvSpPr/>
            <p:nvPr/>
          </p:nvSpPr>
          <p:spPr>
            <a:xfrm>
              <a:off x="4467714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4353" y="1"/>
                  </a:moveTo>
                  <a:cubicBezTo>
                    <a:pt x="28698" y="1"/>
                    <a:pt x="23095" y="478"/>
                    <a:pt x="18296" y="1774"/>
                  </a:cubicBezTo>
                  <a:cubicBezTo>
                    <a:pt x="0" y="6736"/>
                    <a:pt x="65715" y="8265"/>
                    <a:pt x="65715" y="8265"/>
                  </a:cubicBezTo>
                  <a:lnTo>
                    <a:pt x="69574" y="7739"/>
                  </a:lnTo>
                  <a:lnTo>
                    <a:pt x="66567" y="3779"/>
                  </a:lnTo>
                  <a:cubicBezTo>
                    <a:pt x="66567" y="3779"/>
                    <a:pt x="50255" y="1"/>
                    <a:pt x="34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189;p122">
              <a:extLst>
                <a:ext uri="{FF2B5EF4-FFF2-40B4-BE49-F238E27FC236}">
                  <a16:creationId xmlns:a16="http://schemas.microsoft.com/office/drawing/2014/main" id="{0F550BC4-0A4F-568B-2119-B20EBA9C84DB}"/>
                </a:ext>
              </a:extLst>
            </p:cNvPr>
            <p:cNvSpPr/>
            <p:nvPr/>
          </p:nvSpPr>
          <p:spPr>
            <a:xfrm>
              <a:off x="4623129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26082" y="0"/>
                  </a:moveTo>
                  <a:cubicBezTo>
                    <a:pt x="16651" y="0"/>
                    <a:pt x="7066" y="1500"/>
                    <a:pt x="1" y="6148"/>
                  </a:cubicBezTo>
                  <a:lnTo>
                    <a:pt x="3760" y="9732"/>
                  </a:lnTo>
                  <a:lnTo>
                    <a:pt x="63510" y="15171"/>
                  </a:lnTo>
                  <a:cubicBezTo>
                    <a:pt x="63510" y="15171"/>
                    <a:pt x="63485" y="13642"/>
                    <a:pt x="62908" y="11537"/>
                  </a:cubicBezTo>
                  <a:cubicBezTo>
                    <a:pt x="49099" y="7602"/>
                    <a:pt x="21981" y="4970"/>
                    <a:pt x="21981" y="4970"/>
                  </a:cubicBezTo>
                  <a:cubicBezTo>
                    <a:pt x="23079" y="4933"/>
                    <a:pt x="24179" y="4916"/>
                    <a:pt x="25279" y="4916"/>
                  </a:cubicBezTo>
                  <a:cubicBezTo>
                    <a:pt x="40634" y="4916"/>
                    <a:pt x="55927" y="8320"/>
                    <a:pt x="62382" y="9958"/>
                  </a:cubicBezTo>
                  <a:cubicBezTo>
                    <a:pt x="61931" y="8729"/>
                    <a:pt x="60803" y="6248"/>
                    <a:pt x="59901" y="4970"/>
                  </a:cubicBezTo>
                  <a:cubicBezTo>
                    <a:pt x="59901" y="4970"/>
                    <a:pt x="43248" y="0"/>
                    <a:pt x="260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3190;p122">
              <a:extLst>
                <a:ext uri="{FF2B5EF4-FFF2-40B4-BE49-F238E27FC236}">
                  <a16:creationId xmlns:a16="http://schemas.microsoft.com/office/drawing/2014/main" id="{1C4C24EB-37ED-9922-EF0B-26D2E8B7C64D}"/>
                </a:ext>
              </a:extLst>
            </p:cNvPr>
            <p:cNvSpPr/>
            <p:nvPr/>
          </p:nvSpPr>
          <p:spPr>
            <a:xfrm>
              <a:off x="4623129" y="3163456"/>
              <a:ext cx="1356863" cy="250007"/>
            </a:xfrm>
            <a:custGeom>
              <a:avLst/>
              <a:gdLst/>
              <a:ahLst/>
              <a:cxnLst/>
              <a:rect l="l" t="t" r="r" b="b"/>
              <a:pathLst>
                <a:path w="58197" h="10723" extrusionOk="0">
                  <a:moveTo>
                    <a:pt x="29555" y="0"/>
                  </a:moveTo>
                  <a:cubicBezTo>
                    <a:pt x="6488" y="0"/>
                    <a:pt x="1" y="10722"/>
                    <a:pt x="1" y="10722"/>
                  </a:cubicBezTo>
                  <a:cubicBezTo>
                    <a:pt x="7578" y="3774"/>
                    <a:pt x="18161" y="1662"/>
                    <a:pt x="28228" y="1662"/>
                  </a:cubicBezTo>
                  <a:cubicBezTo>
                    <a:pt x="43833" y="1662"/>
                    <a:pt x="58197" y="6737"/>
                    <a:pt x="58197" y="6737"/>
                  </a:cubicBezTo>
                  <a:lnTo>
                    <a:pt x="58197" y="4281"/>
                  </a:lnTo>
                  <a:cubicBezTo>
                    <a:pt x="46599" y="1170"/>
                    <a:pt x="37172" y="0"/>
                    <a:pt x="29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191;p122">
              <a:extLst>
                <a:ext uri="{FF2B5EF4-FFF2-40B4-BE49-F238E27FC236}">
                  <a16:creationId xmlns:a16="http://schemas.microsoft.com/office/drawing/2014/main" id="{BD025C83-50C5-54D8-DAD6-CC6498FBC4B6}"/>
                </a:ext>
              </a:extLst>
            </p:cNvPr>
            <p:cNvSpPr/>
            <p:nvPr/>
          </p:nvSpPr>
          <p:spPr>
            <a:xfrm>
              <a:off x="3142442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37436" y="0"/>
                  </a:moveTo>
                  <a:cubicBezTo>
                    <a:pt x="20277" y="0"/>
                    <a:pt x="3635" y="4970"/>
                    <a:pt x="3635" y="4970"/>
                  </a:cubicBezTo>
                  <a:cubicBezTo>
                    <a:pt x="2708" y="6248"/>
                    <a:pt x="1605" y="8729"/>
                    <a:pt x="1129" y="9958"/>
                  </a:cubicBezTo>
                  <a:cubicBezTo>
                    <a:pt x="7583" y="8320"/>
                    <a:pt x="22877" y="4916"/>
                    <a:pt x="38231" y="4916"/>
                  </a:cubicBezTo>
                  <a:cubicBezTo>
                    <a:pt x="39332" y="4916"/>
                    <a:pt x="40432" y="4933"/>
                    <a:pt x="41530" y="4970"/>
                  </a:cubicBezTo>
                  <a:cubicBezTo>
                    <a:pt x="41530" y="4970"/>
                    <a:pt x="14412" y="7602"/>
                    <a:pt x="627" y="11537"/>
                  </a:cubicBezTo>
                  <a:cubicBezTo>
                    <a:pt x="51" y="13642"/>
                    <a:pt x="1" y="15171"/>
                    <a:pt x="1" y="15171"/>
                  </a:cubicBezTo>
                  <a:lnTo>
                    <a:pt x="59776" y="9732"/>
                  </a:lnTo>
                  <a:lnTo>
                    <a:pt x="63510" y="6148"/>
                  </a:lnTo>
                  <a:cubicBezTo>
                    <a:pt x="56445" y="1500"/>
                    <a:pt x="46862" y="0"/>
                    <a:pt x="374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192;p122">
              <a:extLst>
                <a:ext uri="{FF2B5EF4-FFF2-40B4-BE49-F238E27FC236}">
                  <a16:creationId xmlns:a16="http://schemas.microsoft.com/office/drawing/2014/main" id="{C148A256-5A24-602D-E543-04A0F5874694}"/>
                </a:ext>
              </a:extLst>
            </p:cNvPr>
            <p:cNvSpPr/>
            <p:nvPr/>
          </p:nvSpPr>
          <p:spPr>
            <a:xfrm>
              <a:off x="3266336" y="3163456"/>
              <a:ext cx="1356840" cy="250007"/>
            </a:xfrm>
            <a:custGeom>
              <a:avLst/>
              <a:gdLst/>
              <a:ahLst/>
              <a:cxnLst/>
              <a:rect l="l" t="t" r="r" b="b"/>
              <a:pathLst>
                <a:path w="58196" h="10723" extrusionOk="0">
                  <a:moveTo>
                    <a:pt x="28642" y="0"/>
                  </a:moveTo>
                  <a:cubicBezTo>
                    <a:pt x="21024" y="0"/>
                    <a:pt x="11598" y="1170"/>
                    <a:pt x="0" y="4281"/>
                  </a:cubicBezTo>
                  <a:lnTo>
                    <a:pt x="0" y="6737"/>
                  </a:lnTo>
                  <a:cubicBezTo>
                    <a:pt x="0" y="6737"/>
                    <a:pt x="14364" y="1662"/>
                    <a:pt x="29969" y="1662"/>
                  </a:cubicBezTo>
                  <a:cubicBezTo>
                    <a:pt x="40036" y="1662"/>
                    <a:pt x="50619" y="3774"/>
                    <a:pt x="58196" y="10722"/>
                  </a:cubicBezTo>
                  <a:cubicBezTo>
                    <a:pt x="58196" y="10722"/>
                    <a:pt x="51709" y="0"/>
                    <a:pt x="28642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3193;p122">
              <a:extLst>
                <a:ext uri="{FF2B5EF4-FFF2-40B4-BE49-F238E27FC236}">
                  <a16:creationId xmlns:a16="http://schemas.microsoft.com/office/drawing/2014/main" id="{3E929429-BA37-9312-FBC7-EA1E7C63A511}"/>
                </a:ext>
              </a:extLst>
            </p:cNvPr>
            <p:cNvSpPr/>
            <p:nvPr/>
          </p:nvSpPr>
          <p:spPr>
            <a:xfrm>
              <a:off x="3266336" y="2663521"/>
              <a:ext cx="2713679" cy="749950"/>
            </a:xfrm>
            <a:custGeom>
              <a:avLst/>
              <a:gdLst/>
              <a:ahLst/>
              <a:cxnLst/>
              <a:rect l="l" t="t" r="r" b="b"/>
              <a:pathLst>
                <a:path w="116392" h="32166" extrusionOk="0">
                  <a:moveTo>
                    <a:pt x="38985" y="0"/>
                  </a:moveTo>
                  <a:cubicBezTo>
                    <a:pt x="26331" y="0"/>
                    <a:pt x="15564" y="5473"/>
                    <a:pt x="15564" y="5473"/>
                  </a:cubicBezTo>
                  <a:lnTo>
                    <a:pt x="0" y="25724"/>
                  </a:lnTo>
                  <a:lnTo>
                    <a:pt x="0" y="25724"/>
                  </a:lnTo>
                  <a:cubicBezTo>
                    <a:pt x="11598" y="22613"/>
                    <a:pt x="21024" y="21443"/>
                    <a:pt x="28642" y="21443"/>
                  </a:cubicBezTo>
                  <a:cubicBezTo>
                    <a:pt x="51709" y="21443"/>
                    <a:pt x="58196" y="32165"/>
                    <a:pt x="58196" y="32165"/>
                  </a:cubicBezTo>
                  <a:cubicBezTo>
                    <a:pt x="58196" y="32165"/>
                    <a:pt x="64683" y="21443"/>
                    <a:pt x="87750" y="21443"/>
                  </a:cubicBezTo>
                  <a:cubicBezTo>
                    <a:pt x="95367" y="21443"/>
                    <a:pt x="104794" y="22613"/>
                    <a:pt x="116392" y="25724"/>
                  </a:cubicBezTo>
                  <a:lnTo>
                    <a:pt x="116392" y="25724"/>
                  </a:lnTo>
                  <a:lnTo>
                    <a:pt x="100828" y="5473"/>
                  </a:lnTo>
                  <a:cubicBezTo>
                    <a:pt x="100828" y="5473"/>
                    <a:pt x="90060" y="0"/>
                    <a:pt x="77406" y="0"/>
                  </a:cubicBezTo>
                  <a:cubicBezTo>
                    <a:pt x="71105" y="0"/>
                    <a:pt x="64336" y="1357"/>
                    <a:pt x="58196" y="5423"/>
                  </a:cubicBezTo>
                  <a:cubicBezTo>
                    <a:pt x="52056" y="1357"/>
                    <a:pt x="45287" y="0"/>
                    <a:pt x="38985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3"/>
                </a:solidFill>
              </a:endParaRPr>
            </a:p>
          </p:txBody>
        </p:sp>
        <p:sp>
          <p:nvSpPr>
            <p:cNvPr id="1800" name="Google Shape;3194;p122">
              <a:extLst>
                <a:ext uri="{FF2B5EF4-FFF2-40B4-BE49-F238E27FC236}">
                  <a16:creationId xmlns:a16="http://schemas.microsoft.com/office/drawing/2014/main" id="{E5CFFF9B-976D-9C9D-7D8A-852F0A90CC4F}"/>
                </a:ext>
              </a:extLst>
            </p:cNvPr>
            <p:cNvSpPr/>
            <p:nvPr/>
          </p:nvSpPr>
          <p:spPr>
            <a:xfrm>
              <a:off x="4490492" y="3413435"/>
              <a:ext cx="260056" cy="172974"/>
            </a:xfrm>
            <a:custGeom>
              <a:avLst/>
              <a:gdLst/>
              <a:ahLst/>
              <a:cxnLst/>
              <a:rect l="l" t="t" r="r" b="b"/>
              <a:pathLst>
                <a:path w="11154" h="7419" extrusionOk="0">
                  <a:moveTo>
                    <a:pt x="5690" y="0"/>
                  </a:moveTo>
                  <a:lnTo>
                    <a:pt x="1" y="5464"/>
                  </a:lnTo>
                  <a:lnTo>
                    <a:pt x="1605" y="7419"/>
                  </a:lnTo>
                  <a:lnTo>
                    <a:pt x="5690" y="3133"/>
                  </a:lnTo>
                  <a:lnTo>
                    <a:pt x="9449" y="6792"/>
                  </a:lnTo>
                  <a:lnTo>
                    <a:pt x="11154" y="5188"/>
                  </a:lnTo>
                  <a:lnTo>
                    <a:pt x="5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3195;p122">
              <a:extLst>
                <a:ext uri="{FF2B5EF4-FFF2-40B4-BE49-F238E27FC236}">
                  <a16:creationId xmlns:a16="http://schemas.microsoft.com/office/drawing/2014/main" id="{85A4CC73-E055-417C-F8DA-C0703C98D7C0}"/>
                </a:ext>
              </a:extLst>
            </p:cNvPr>
            <p:cNvSpPr/>
            <p:nvPr/>
          </p:nvSpPr>
          <p:spPr>
            <a:xfrm>
              <a:off x="3266336" y="3309335"/>
              <a:ext cx="1269782" cy="104125"/>
            </a:xfrm>
            <a:custGeom>
              <a:avLst/>
              <a:gdLst/>
              <a:ahLst/>
              <a:cxnLst/>
              <a:rect l="l" t="t" r="r" b="b"/>
              <a:pathLst>
                <a:path w="54462" h="4466" extrusionOk="0">
                  <a:moveTo>
                    <a:pt x="32373" y="1"/>
                  </a:moveTo>
                  <a:cubicBezTo>
                    <a:pt x="30718" y="1"/>
                    <a:pt x="29040" y="44"/>
                    <a:pt x="27369" y="129"/>
                  </a:cubicBezTo>
                  <a:cubicBezTo>
                    <a:pt x="23885" y="330"/>
                    <a:pt x="20451" y="681"/>
                    <a:pt x="17218" y="1132"/>
                  </a:cubicBezTo>
                  <a:cubicBezTo>
                    <a:pt x="13985" y="1558"/>
                    <a:pt x="11003" y="2109"/>
                    <a:pt x="8446" y="2585"/>
                  </a:cubicBezTo>
                  <a:cubicBezTo>
                    <a:pt x="5915" y="3087"/>
                    <a:pt x="3785" y="3563"/>
                    <a:pt x="2306" y="3914"/>
                  </a:cubicBezTo>
                  <a:cubicBezTo>
                    <a:pt x="827" y="4265"/>
                    <a:pt x="0" y="4465"/>
                    <a:pt x="0" y="4465"/>
                  </a:cubicBezTo>
                  <a:cubicBezTo>
                    <a:pt x="0" y="4465"/>
                    <a:pt x="852" y="4290"/>
                    <a:pt x="2331" y="3989"/>
                  </a:cubicBezTo>
                  <a:cubicBezTo>
                    <a:pt x="3083" y="3864"/>
                    <a:pt x="3985" y="3688"/>
                    <a:pt x="5013" y="3488"/>
                  </a:cubicBezTo>
                  <a:cubicBezTo>
                    <a:pt x="6065" y="3287"/>
                    <a:pt x="7218" y="3062"/>
                    <a:pt x="8496" y="2836"/>
                  </a:cubicBezTo>
                  <a:cubicBezTo>
                    <a:pt x="9775" y="2610"/>
                    <a:pt x="11178" y="2385"/>
                    <a:pt x="12632" y="2159"/>
                  </a:cubicBezTo>
                  <a:cubicBezTo>
                    <a:pt x="14110" y="1934"/>
                    <a:pt x="15664" y="1733"/>
                    <a:pt x="17268" y="1508"/>
                  </a:cubicBezTo>
                  <a:cubicBezTo>
                    <a:pt x="20501" y="1107"/>
                    <a:pt x="23935" y="756"/>
                    <a:pt x="27394" y="605"/>
                  </a:cubicBezTo>
                  <a:cubicBezTo>
                    <a:pt x="29282" y="495"/>
                    <a:pt x="31185" y="438"/>
                    <a:pt x="33053" y="438"/>
                  </a:cubicBezTo>
                  <a:cubicBezTo>
                    <a:pt x="34582" y="438"/>
                    <a:pt x="36089" y="476"/>
                    <a:pt x="37544" y="555"/>
                  </a:cubicBezTo>
                  <a:cubicBezTo>
                    <a:pt x="39148" y="655"/>
                    <a:pt x="40702" y="781"/>
                    <a:pt x="42181" y="956"/>
                  </a:cubicBezTo>
                  <a:cubicBezTo>
                    <a:pt x="43659" y="1157"/>
                    <a:pt x="45038" y="1382"/>
                    <a:pt x="46316" y="1658"/>
                  </a:cubicBezTo>
                  <a:cubicBezTo>
                    <a:pt x="46943" y="1783"/>
                    <a:pt x="47544" y="1959"/>
                    <a:pt x="48121" y="2084"/>
                  </a:cubicBezTo>
                  <a:cubicBezTo>
                    <a:pt x="48672" y="2260"/>
                    <a:pt x="49223" y="2385"/>
                    <a:pt x="49725" y="2560"/>
                  </a:cubicBezTo>
                  <a:cubicBezTo>
                    <a:pt x="50727" y="2861"/>
                    <a:pt x="51604" y="3187"/>
                    <a:pt x="52306" y="3488"/>
                  </a:cubicBezTo>
                  <a:cubicBezTo>
                    <a:pt x="52632" y="3638"/>
                    <a:pt x="52958" y="3763"/>
                    <a:pt x="53233" y="3864"/>
                  </a:cubicBezTo>
                  <a:cubicBezTo>
                    <a:pt x="53484" y="3989"/>
                    <a:pt x="53710" y="4114"/>
                    <a:pt x="53885" y="4189"/>
                  </a:cubicBezTo>
                  <a:cubicBezTo>
                    <a:pt x="54261" y="4365"/>
                    <a:pt x="54462" y="4465"/>
                    <a:pt x="54462" y="4465"/>
                  </a:cubicBezTo>
                  <a:cubicBezTo>
                    <a:pt x="54462" y="4465"/>
                    <a:pt x="54261" y="4365"/>
                    <a:pt x="53910" y="4164"/>
                  </a:cubicBezTo>
                  <a:cubicBezTo>
                    <a:pt x="53735" y="4089"/>
                    <a:pt x="53509" y="3964"/>
                    <a:pt x="53259" y="3813"/>
                  </a:cubicBezTo>
                  <a:cubicBezTo>
                    <a:pt x="52983" y="3688"/>
                    <a:pt x="52682" y="3563"/>
                    <a:pt x="52331" y="3387"/>
                  </a:cubicBezTo>
                  <a:cubicBezTo>
                    <a:pt x="51629" y="3087"/>
                    <a:pt x="50777" y="2736"/>
                    <a:pt x="49775" y="2385"/>
                  </a:cubicBezTo>
                  <a:cubicBezTo>
                    <a:pt x="49274" y="2209"/>
                    <a:pt x="48747" y="2059"/>
                    <a:pt x="48171" y="1884"/>
                  </a:cubicBezTo>
                  <a:cubicBezTo>
                    <a:pt x="47594" y="1733"/>
                    <a:pt x="46993" y="1558"/>
                    <a:pt x="46366" y="1407"/>
                  </a:cubicBezTo>
                  <a:cubicBezTo>
                    <a:pt x="45088" y="1107"/>
                    <a:pt x="43710" y="856"/>
                    <a:pt x="42231" y="630"/>
                  </a:cubicBezTo>
                  <a:cubicBezTo>
                    <a:pt x="40752" y="430"/>
                    <a:pt x="39173" y="254"/>
                    <a:pt x="37569" y="154"/>
                  </a:cubicBezTo>
                  <a:cubicBezTo>
                    <a:pt x="35886" y="51"/>
                    <a:pt x="34142" y="1"/>
                    <a:pt x="32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3196;p122">
              <a:extLst>
                <a:ext uri="{FF2B5EF4-FFF2-40B4-BE49-F238E27FC236}">
                  <a16:creationId xmlns:a16="http://schemas.microsoft.com/office/drawing/2014/main" id="{2CE03AB1-C271-097E-87A9-F3A8EEC9CBBD}"/>
                </a:ext>
              </a:extLst>
            </p:cNvPr>
            <p:cNvSpPr/>
            <p:nvPr/>
          </p:nvSpPr>
          <p:spPr>
            <a:xfrm>
              <a:off x="3468496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24840" y="0"/>
                  </a:moveTo>
                  <a:cubicBezTo>
                    <a:pt x="24283" y="0"/>
                    <a:pt x="23713" y="15"/>
                    <a:pt x="23134" y="29"/>
                  </a:cubicBezTo>
                  <a:cubicBezTo>
                    <a:pt x="22156" y="54"/>
                    <a:pt x="21104" y="54"/>
                    <a:pt x="20051" y="129"/>
                  </a:cubicBezTo>
                  <a:cubicBezTo>
                    <a:pt x="18998" y="179"/>
                    <a:pt x="17946" y="255"/>
                    <a:pt x="16868" y="305"/>
                  </a:cubicBezTo>
                  <a:cubicBezTo>
                    <a:pt x="15815" y="355"/>
                    <a:pt x="14738" y="480"/>
                    <a:pt x="13710" y="605"/>
                  </a:cubicBezTo>
                  <a:cubicBezTo>
                    <a:pt x="12658" y="706"/>
                    <a:pt x="11630" y="806"/>
                    <a:pt x="10627" y="931"/>
                  </a:cubicBezTo>
                  <a:cubicBezTo>
                    <a:pt x="9650" y="1082"/>
                    <a:pt x="8698" y="1207"/>
                    <a:pt x="7770" y="1357"/>
                  </a:cubicBezTo>
                  <a:cubicBezTo>
                    <a:pt x="6868" y="1483"/>
                    <a:pt x="6016" y="1608"/>
                    <a:pt x="5239" y="1758"/>
                  </a:cubicBezTo>
                  <a:cubicBezTo>
                    <a:pt x="3660" y="2059"/>
                    <a:pt x="2357" y="2335"/>
                    <a:pt x="1429" y="2535"/>
                  </a:cubicBezTo>
                  <a:cubicBezTo>
                    <a:pt x="527" y="2736"/>
                    <a:pt x="1" y="2836"/>
                    <a:pt x="1" y="2836"/>
                  </a:cubicBezTo>
                  <a:cubicBezTo>
                    <a:pt x="1" y="2836"/>
                    <a:pt x="527" y="2761"/>
                    <a:pt x="1454" y="2610"/>
                  </a:cubicBezTo>
                  <a:cubicBezTo>
                    <a:pt x="2382" y="2460"/>
                    <a:pt x="3685" y="2285"/>
                    <a:pt x="5264" y="2009"/>
                  </a:cubicBezTo>
                  <a:cubicBezTo>
                    <a:pt x="6843" y="1808"/>
                    <a:pt x="8698" y="1558"/>
                    <a:pt x="10678" y="1307"/>
                  </a:cubicBezTo>
                  <a:cubicBezTo>
                    <a:pt x="11680" y="1232"/>
                    <a:pt x="12708" y="1132"/>
                    <a:pt x="13735" y="1032"/>
                  </a:cubicBezTo>
                  <a:cubicBezTo>
                    <a:pt x="14788" y="931"/>
                    <a:pt x="15840" y="806"/>
                    <a:pt x="16918" y="756"/>
                  </a:cubicBezTo>
                  <a:cubicBezTo>
                    <a:pt x="17971" y="681"/>
                    <a:pt x="19023" y="631"/>
                    <a:pt x="20076" y="555"/>
                  </a:cubicBezTo>
                  <a:cubicBezTo>
                    <a:pt x="21129" y="480"/>
                    <a:pt x="22156" y="480"/>
                    <a:pt x="23159" y="430"/>
                  </a:cubicBezTo>
                  <a:cubicBezTo>
                    <a:pt x="24161" y="405"/>
                    <a:pt x="25114" y="355"/>
                    <a:pt x="26041" y="355"/>
                  </a:cubicBezTo>
                  <a:lnTo>
                    <a:pt x="28597" y="355"/>
                  </a:lnTo>
                  <a:cubicBezTo>
                    <a:pt x="29399" y="380"/>
                    <a:pt x="30126" y="405"/>
                    <a:pt x="30778" y="430"/>
                  </a:cubicBezTo>
                  <a:cubicBezTo>
                    <a:pt x="31104" y="455"/>
                    <a:pt x="31404" y="455"/>
                    <a:pt x="31680" y="480"/>
                  </a:cubicBezTo>
                  <a:cubicBezTo>
                    <a:pt x="31981" y="505"/>
                    <a:pt x="32232" y="530"/>
                    <a:pt x="32457" y="555"/>
                  </a:cubicBezTo>
                  <a:cubicBezTo>
                    <a:pt x="33384" y="656"/>
                    <a:pt x="33911" y="706"/>
                    <a:pt x="33911" y="706"/>
                  </a:cubicBezTo>
                  <a:cubicBezTo>
                    <a:pt x="33911" y="706"/>
                    <a:pt x="33384" y="631"/>
                    <a:pt x="32482" y="480"/>
                  </a:cubicBezTo>
                  <a:cubicBezTo>
                    <a:pt x="32232" y="430"/>
                    <a:pt x="31981" y="380"/>
                    <a:pt x="31705" y="355"/>
                  </a:cubicBezTo>
                  <a:cubicBezTo>
                    <a:pt x="31430" y="330"/>
                    <a:pt x="31129" y="305"/>
                    <a:pt x="30803" y="280"/>
                  </a:cubicBezTo>
                  <a:cubicBezTo>
                    <a:pt x="30151" y="230"/>
                    <a:pt x="29425" y="154"/>
                    <a:pt x="28623" y="104"/>
                  </a:cubicBezTo>
                  <a:cubicBezTo>
                    <a:pt x="27820" y="79"/>
                    <a:pt x="26943" y="54"/>
                    <a:pt x="26041" y="29"/>
                  </a:cubicBezTo>
                  <a:cubicBezTo>
                    <a:pt x="25649" y="8"/>
                    <a:pt x="25248" y="0"/>
                    <a:pt x="24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3197;p122">
              <a:extLst>
                <a:ext uri="{FF2B5EF4-FFF2-40B4-BE49-F238E27FC236}">
                  <a16:creationId xmlns:a16="http://schemas.microsoft.com/office/drawing/2014/main" id="{96761F29-4A5A-0153-987F-A0788BFDC7B3}"/>
                </a:ext>
              </a:extLst>
            </p:cNvPr>
            <p:cNvSpPr/>
            <p:nvPr/>
          </p:nvSpPr>
          <p:spPr>
            <a:xfrm>
              <a:off x="3277433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37115" y="0"/>
                  </a:moveTo>
                  <a:cubicBezTo>
                    <a:pt x="36736" y="0"/>
                    <a:pt x="36354" y="6"/>
                    <a:pt x="35965" y="19"/>
                  </a:cubicBezTo>
                  <a:cubicBezTo>
                    <a:pt x="35188" y="44"/>
                    <a:pt x="34386" y="44"/>
                    <a:pt x="33584" y="69"/>
                  </a:cubicBezTo>
                  <a:cubicBezTo>
                    <a:pt x="33183" y="94"/>
                    <a:pt x="32782" y="94"/>
                    <a:pt x="32381" y="119"/>
                  </a:cubicBezTo>
                  <a:cubicBezTo>
                    <a:pt x="31955" y="144"/>
                    <a:pt x="31554" y="169"/>
                    <a:pt x="31153" y="194"/>
                  </a:cubicBezTo>
                  <a:cubicBezTo>
                    <a:pt x="29524" y="295"/>
                    <a:pt x="27845" y="370"/>
                    <a:pt x="26191" y="545"/>
                  </a:cubicBezTo>
                  <a:cubicBezTo>
                    <a:pt x="25364" y="620"/>
                    <a:pt x="24537" y="696"/>
                    <a:pt x="23710" y="771"/>
                  </a:cubicBezTo>
                  <a:cubicBezTo>
                    <a:pt x="22883" y="846"/>
                    <a:pt x="22081" y="971"/>
                    <a:pt x="21254" y="1072"/>
                  </a:cubicBezTo>
                  <a:cubicBezTo>
                    <a:pt x="19624" y="1272"/>
                    <a:pt x="18045" y="1473"/>
                    <a:pt x="16492" y="1723"/>
                  </a:cubicBezTo>
                  <a:cubicBezTo>
                    <a:pt x="14963" y="1974"/>
                    <a:pt x="13459" y="2199"/>
                    <a:pt x="12055" y="2450"/>
                  </a:cubicBezTo>
                  <a:cubicBezTo>
                    <a:pt x="10652" y="2701"/>
                    <a:pt x="9324" y="2976"/>
                    <a:pt x="8096" y="3202"/>
                  </a:cubicBezTo>
                  <a:cubicBezTo>
                    <a:pt x="7494" y="3327"/>
                    <a:pt x="6893" y="3428"/>
                    <a:pt x="6341" y="3553"/>
                  </a:cubicBezTo>
                  <a:cubicBezTo>
                    <a:pt x="5790" y="3678"/>
                    <a:pt x="5263" y="3778"/>
                    <a:pt x="4762" y="3904"/>
                  </a:cubicBezTo>
                  <a:cubicBezTo>
                    <a:pt x="3785" y="4129"/>
                    <a:pt x="2933" y="4330"/>
                    <a:pt x="2206" y="4480"/>
                  </a:cubicBezTo>
                  <a:cubicBezTo>
                    <a:pt x="802" y="4806"/>
                    <a:pt x="0" y="5006"/>
                    <a:pt x="0" y="5006"/>
                  </a:cubicBezTo>
                  <a:cubicBezTo>
                    <a:pt x="0" y="5006"/>
                    <a:pt x="802" y="4856"/>
                    <a:pt x="2231" y="4580"/>
                  </a:cubicBezTo>
                  <a:cubicBezTo>
                    <a:pt x="2958" y="4430"/>
                    <a:pt x="3810" y="4255"/>
                    <a:pt x="4812" y="4079"/>
                  </a:cubicBezTo>
                  <a:cubicBezTo>
                    <a:pt x="5314" y="3979"/>
                    <a:pt x="5840" y="3879"/>
                    <a:pt x="6391" y="3753"/>
                  </a:cubicBezTo>
                  <a:cubicBezTo>
                    <a:pt x="6943" y="3653"/>
                    <a:pt x="7544" y="3553"/>
                    <a:pt x="8146" y="3453"/>
                  </a:cubicBezTo>
                  <a:cubicBezTo>
                    <a:pt x="9374" y="3252"/>
                    <a:pt x="10702" y="3027"/>
                    <a:pt x="12106" y="2776"/>
                  </a:cubicBezTo>
                  <a:cubicBezTo>
                    <a:pt x="13534" y="2550"/>
                    <a:pt x="15013" y="2350"/>
                    <a:pt x="16567" y="2124"/>
                  </a:cubicBezTo>
                  <a:cubicBezTo>
                    <a:pt x="18096" y="1874"/>
                    <a:pt x="19700" y="1698"/>
                    <a:pt x="21304" y="1498"/>
                  </a:cubicBezTo>
                  <a:cubicBezTo>
                    <a:pt x="22131" y="1397"/>
                    <a:pt x="22933" y="1297"/>
                    <a:pt x="23760" y="1222"/>
                  </a:cubicBezTo>
                  <a:cubicBezTo>
                    <a:pt x="24587" y="1147"/>
                    <a:pt x="25414" y="1072"/>
                    <a:pt x="26241" y="996"/>
                  </a:cubicBezTo>
                  <a:cubicBezTo>
                    <a:pt x="27895" y="821"/>
                    <a:pt x="29549" y="721"/>
                    <a:pt x="31178" y="620"/>
                  </a:cubicBezTo>
                  <a:cubicBezTo>
                    <a:pt x="31579" y="595"/>
                    <a:pt x="31980" y="570"/>
                    <a:pt x="32381" y="545"/>
                  </a:cubicBezTo>
                  <a:cubicBezTo>
                    <a:pt x="32807" y="520"/>
                    <a:pt x="33208" y="495"/>
                    <a:pt x="33609" y="495"/>
                  </a:cubicBezTo>
                  <a:cubicBezTo>
                    <a:pt x="34386" y="470"/>
                    <a:pt x="35188" y="445"/>
                    <a:pt x="35965" y="420"/>
                  </a:cubicBezTo>
                  <a:cubicBezTo>
                    <a:pt x="36742" y="395"/>
                    <a:pt x="37494" y="395"/>
                    <a:pt x="38246" y="395"/>
                  </a:cubicBezTo>
                  <a:cubicBezTo>
                    <a:pt x="38747" y="395"/>
                    <a:pt x="39237" y="373"/>
                    <a:pt x="39724" y="373"/>
                  </a:cubicBezTo>
                  <a:cubicBezTo>
                    <a:pt x="39967" y="373"/>
                    <a:pt x="40209" y="378"/>
                    <a:pt x="40452" y="395"/>
                  </a:cubicBezTo>
                  <a:cubicBezTo>
                    <a:pt x="41153" y="395"/>
                    <a:pt x="41855" y="420"/>
                    <a:pt x="42532" y="420"/>
                  </a:cubicBezTo>
                  <a:cubicBezTo>
                    <a:pt x="43183" y="445"/>
                    <a:pt x="43835" y="495"/>
                    <a:pt x="44462" y="520"/>
                  </a:cubicBezTo>
                  <a:cubicBezTo>
                    <a:pt x="45088" y="545"/>
                    <a:pt x="45690" y="570"/>
                    <a:pt x="46241" y="620"/>
                  </a:cubicBezTo>
                  <a:cubicBezTo>
                    <a:pt x="46818" y="671"/>
                    <a:pt x="47344" y="721"/>
                    <a:pt x="47845" y="771"/>
                  </a:cubicBezTo>
                  <a:cubicBezTo>
                    <a:pt x="48848" y="871"/>
                    <a:pt x="49725" y="971"/>
                    <a:pt x="50452" y="1072"/>
                  </a:cubicBezTo>
                  <a:cubicBezTo>
                    <a:pt x="51178" y="1172"/>
                    <a:pt x="51730" y="1272"/>
                    <a:pt x="52106" y="1347"/>
                  </a:cubicBezTo>
                  <a:cubicBezTo>
                    <a:pt x="52507" y="1422"/>
                    <a:pt x="52707" y="1473"/>
                    <a:pt x="52707" y="1473"/>
                  </a:cubicBezTo>
                  <a:cubicBezTo>
                    <a:pt x="52707" y="1473"/>
                    <a:pt x="52507" y="1422"/>
                    <a:pt x="52131" y="1322"/>
                  </a:cubicBezTo>
                  <a:cubicBezTo>
                    <a:pt x="51730" y="1247"/>
                    <a:pt x="51178" y="1097"/>
                    <a:pt x="50477" y="996"/>
                  </a:cubicBezTo>
                  <a:cubicBezTo>
                    <a:pt x="49750" y="846"/>
                    <a:pt x="48873" y="721"/>
                    <a:pt x="47870" y="595"/>
                  </a:cubicBezTo>
                  <a:cubicBezTo>
                    <a:pt x="46868" y="470"/>
                    <a:pt x="45715" y="320"/>
                    <a:pt x="44487" y="270"/>
                  </a:cubicBezTo>
                  <a:cubicBezTo>
                    <a:pt x="43860" y="219"/>
                    <a:pt x="43209" y="169"/>
                    <a:pt x="42532" y="119"/>
                  </a:cubicBezTo>
                  <a:cubicBezTo>
                    <a:pt x="41855" y="94"/>
                    <a:pt x="41178" y="69"/>
                    <a:pt x="40452" y="44"/>
                  </a:cubicBezTo>
                  <a:cubicBezTo>
                    <a:pt x="39750" y="19"/>
                    <a:pt x="38998" y="19"/>
                    <a:pt x="38246" y="19"/>
                  </a:cubicBezTo>
                  <a:cubicBezTo>
                    <a:pt x="37870" y="6"/>
                    <a:pt x="37494" y="0"/>
                    <a:pt x="37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3198;p122">
              <a:extLst>
                <a:ext uri="{FF2B5EF4-FFF2-40B4-BE49-F238E27FC236}">
                  <a16:creationId xmlns:a16="http://schemas.microsoft.com/office/drawing/2014/main" id="{01D4D438-971F-9FFB-CA14-CE977A8708AF}"/>
                </a:ext>
              </a:extLst>
            </p:cNvPr>
            <p:cNvSpPr/>
            <p:nvPr/>
          </p:nvSpPr>
          <p:spPr>
            <a:xfrm>
              <a:off x="3412984" y="3478343"/>
              <a:ext cx="894643" cy="87035"/>
            </a:xfrm>
            <a:custGeom>
              <a:avLst/>
              <a:gdLst/>
              <a:ahLst/>
              <a:cxnLst/>
              <a:rect l="l" t="t" r="r" b="b"/>
              <a:pathLst>
                <a:path w="38372" h="3733" extrusionOk="0">
                  <a:moveTo>
                    <a:pt x="38237" y="134"/>
                  </a:moveTo>
                  <a:cubicBezTo>
                    <a:pt x="38326" y="143"/>
                    <a:pt x="38372" y="148"/>
                    <a:pt x="38372" y="148"/>
                  </a:cubicBezTo>
                  <a:cubicBezTo>
                    <a:pt x="38372" y="148"/>
                    <a:pt x="38326" y="141"/>
                    <a:pt x="38237" y="134"/>
                  </a:cubicBezTo>
                  <a:close/>
                  <a:moveTo>
                    <a:pt x="33209" y="1"/>
                  </a:moveTo>
                  <a:cubicBezTo>
                    <a:pt x="32925" y="1"/>
                    <a:pt x="32633" y="6"/>
                    <a:pt x="32332" y="23"/>
                  </a:cubicBezTo>
                  <a:cubicBezTo>
                    <a:pt x="31430" y="48"/>
                    <a:pt x="30452" y="73"/>
                    <a:pt x="29425" y="98"/>
                  </a:cubicBezTo>
                  <a:cubicBezTo>
                    <a:pt x="28372" y="148"/>
                    <a:pt x="27294" y="224"/>
                    <a:pt x="26166" y="299"/>
                  </a:cubicBezTo>
                  <a:cubicBezTo>
                    <a:pt x="25039" y="374"/>
                    <a:pt x="23861" y="424"/>
                    <a:pt x="22683" y="549"/>
                  </a:cubicBezTo>
                  <a:cubicBezTo>
                    <a:pt x="21505" y="650"/>
                    <a:pt x="20302" y="775"/>
                    <a:pt x="19099" y="875"/>
                  </a:cubicBezTo>
                  <a:cubicBezTo>
                    <a:pt x="17896" y="1001"/>
                    <a:pt x="16693" y="1126"/>
                    <a:pt x="15515" y="1301"/>
                  </a:cubicBezTo>
                  <a:cubicBezTo>
                    <a:pt x="14337" y="1452"/>
                    <a:pt x="13184" y="1602"/>
                    <a:pt x="12056" y="1752"/>
                  </a:cubicBezTo>
                  <a:cubicBezTo>
                    <a:pt x="10928" y="1903"/>
                    <a:pt x="9851" y="2053"/>
                    <a:pt x="8823" y="2204"/>
                  </a:cubicBezTo>
                  <a:cubicBezTo>
                    <a:pt x="7795" y="2379"/>
                    <a:pt x="6843" y="2529"/>
                    <a:pt x="5941" y="2680"/>
                  </a:cubicBezTo>
                  <a:cubicBezTo>
                    <a:pt x="4161" y="3006"/>
                    <a:pt x="2683" y="3256"/>
                    <a:pt x="1630" y="3432"/>
                  </a:cubicBezTo>
                  <a:cubicBezTo>
                    <a:pt x="602" y="3632"/>
                    <a:pt x="1" y="3732"/>
                    <a:pt x="1" y="3732"/>
                  </a:cubicBezTo>
                  <a:cubicBezTo>
                    <a:pt x="1" y="3732"/>
                    <a:pt x="602" y="3657"/>
                    <a:pt x="1655" y="3532"/>
                  </a:cubicBezTo>
                  <a:cubicBezTo>
                    <a:pt x="2708" y="3381"/>
                    <a:pt x="4186" y="3181"/>
                    <a:pt x="5991" y="2955"/>
                  </a:cubicBezTo>
                  <a:cubicBezTo>
                    <a:pt x="6868" y="2805"/>
                    <a:pt x="7845" y="2680"/>
                    <a:pt x="8873" y="2529"/>
                  </a:cubicBezTo>
                  <a:cubicBezTo>
                    <a:pt x="9901" y="2404"/>
                    <a:pt x="10978" y="2279"/>
                    <a:pt x="12106" y="2153"/>
                  </a:cubicBezTo>
                  <a:cubicBezTo>
                    <a:pt x="13234" y="2003"/>
                    <a:pt x="14387" y="1878"/>
                    <a:pt x="15565" y="1727"/>
                  </a:cubicBezTo>
                  <a:cubicBezTo>
                    <a:pt x="16743" y="1552"/>
                    <a:pt x="17946" y="1452"/>
                    <a:pt x="19149" y="1351"/>
                  </a:cubicBezTo>
                  <a:cubicBezTo>
                    <a:pt x="20327" y="1226"/>
                    <a:pt x="21530" y="1101"/>
                    <a:pt x="22708" y="975"/>
                  </a:cubicBezTo>
                  <a:cubicBezTo>
                    <a:pt x="23886" y="850"/>
                    <a:pt x="25064" y="775"/>
                    <a:pt x="26191" y="700"/>
                  </a:cubicBezTo>
                  <a:cubicBezTo>
                    <a:pt x="27319" y="625"/>
                    <a:pt x="28397" y="499"/>
                    <a:pt x="29425" y="449"/>
                  </a:cubicBezTo>
                  <a:cubicBezTo>
                    <a:pt x="30477" y="374"/>
                    <a:pt x="31455" y="324"/>
                    <a:pt x="32357" y="274"/>
                  </a:cubicBezTo>
                  <a:cubicBezTo>
                    <a:pt x="33259" y="224"/>
                    <a:pt x="34086" y="224"/>
                    <a:pt x="34813" y="173"/>
                  </a:cubicBezTo>
                  <a:cubicBezTo>
                    <a:pt x="35540" y="148"/>
                    <a:pt x="36192" y="148"/>
                    <a:pt x="36718" y="148"/>
                  </a:cubicBezTo>
                  <a:cubicBezTo>
                    <a:pt x="37244" y="123"/>
                    <a:pt x="37645" y="123"/>
                    <a:pt x="37946" y="123"/>
                  </a:cubicBezTo>
                  <a:cubicBezTo>
                    <a:pt x="38068" y="123"/>
                    <a:pt x="38166" y="128"/>
                    <a:pt x="38237" y="134"/>
                  </a:cubicBezTo>
                  <a:lnTo>
                    <a:pt x="38237" y="134"/>
                  </a:lnTo>
                  <a:cubicBezTo>
                    <a:pt x="38005" y="111"/>
                    <a:pt x="37479" y="66"/>
                    <a:pt x="36718" y="48"/>
                  </a:cubicBezTo>
                  <a:cubicBezTo>
                    <a:pt x="36192" y="23"/>
                    <a:pt x="35540" y="23"/>
                    <a:pt x="34813" y="23"/>
                  </a:cubicBezTo>
                  <a:cubicBezTo>
                    <a:pt x="34312" y="23"/>
                    <a:pt x="33777" y="1"/>
                    <a:pt x="332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3199;p122">
              <a:extLst>
                <a:ext uri="{FF2B5EF4-FFF2-40B4-BE49-F238E27FC236}">
                  <a16:creationId xmlns:a16="http://schemas.microsoft.com/office/drawing/2014/main" id="{4EADA630-E8E9-AB1B-57A6-A036B76C0591}"/>
                </a:ext>
              </a:extLst>
            </p:cNvPr>
            <p:cNvSpPr/>
            <p:nvPr/>
          </p:nvSpPr>
          <p:spPr>
            <a:xfrm>
              <a:off x="4710792" y="3309335"/>
              <a:ext cx="1269199" cy="104125"/>
            </a:xfrm>
            <a:custGeom>
              <a:avLst/>
              <a:gdLst/>
              <a:ahLst/>
              <a:cxnLst/>
              <a:rect l="l" t="t" r="r" b="b"/>
              <a:pathLst>
                <a:path w="54437" h="4466" extrusionOk="0">
                  <a:moveTo>
                    <a:pt x="22079" y="1"/>
                  </a:moveTo>
                  <a:cubicBezTo>
                    <a:pt x="20313" y="1"/>
                    <a:pt x="18576" y="51"/>
                    <a:pt x="16893" y="154"/>
                  </a:cubicBezTo>
                  <a:cubicBezTo>
                    <a:pt x="15264" y="254"/>
                    <a:pt x="13685" y="430"/>
                    <a:pt x="12206" y="630"/>
                  </a:cubicBezTo>
                  <a:cubicBezTo>
                    <a:pt x="10752" y="856"/>
                    <a:pt x="9349" y="1107"/>
                    <a:pt x="8071" y="1407"/>
                  </a:cubicBezTo>
                  <a:cubicBezTo>
                    <a:pt x="7444" y="1558"/>
                    <a:pt x="6842" y="1733"/>
                    <a:pt x="6266" y="1884"/>
                  </a:cubicBezTo>
                  <a:cubicBezTo>
                    <a:pt x="5715" y="2059"/>
                    <a:pt x="5163" y="2209"/>
                    <a:pt x="4662" y="2385"/>
                  </a:cubicBezTo>
                  <a:cubicBezTo>
                    <a:pt x="3659" y="2736"/>
                    <a:pt x="2807" y="3087"/>
                    <a:pt x="2106" y="3387"/>
                  </a:cubicBezTo>
                  <a:cubicBezTo>
                    <a:pt x="1780" y="3563"/>
                    <a:pt x="1454" y="3688"/>
                    <a:pt x="1203" y="3813"/>
                  </a:cubicBezTo>
                  <a:cubicBezTo>
                    <a:pt x="928" y="3964"/>
                    <a:pt x="727" y="4089"/>
                    <a:pt x="527" y="4164"/>
                  </a:cubicBezTo>
                  <a:cubicBezTo>
                    <a:pt x="176" y="4365"/>
                    <a:pt x="0" y="4465"/>
                    <a:pt x="0" y="4465"/>
                  </a:cubicBezTo>
                  <a:cubicBezTo>
                    <a:pt x="0" y="4465"/>
                    <a:pt x="176" y="4365"/>
                    <a:pt x="552" y="4189"/>
                  </a:cubicBezTo>
                  <a:cubicBezTo>
                    <a:pt x="727" y="4114"/>
                    <a:pt x="953" y="3989"/>
                    <a:pt x="1228" y="3864"/>
                  </a:cubicBezTo>
                  <a:cubicBezTo>
                    <a:pt x="1504" y="3763"/>
                    <a:pt x="1805" y="3638"/>
                    <a:pt x="2156" y="3488"/>
                  </a:cubicBezTo>
                  <a:cubicBezTo>
                    <a:pt x="2857" y="3187"/>
                    <a:pt x="3710" y="2861"/>
                    <a:pt x="4712" y="2560"/>
                  </a:cubicBezTo>
                  <a:cubicBezTo>
                    <a:pt x="5213" y="2385"/>
                    <a:pt x="5765" y="2260"/>
                    <a:pt x="6341" y="2084"/>
                  </a:cubicBezTo>
                  <a:cubicBezTo>
                    <a:pt x="6918" y="1959"/>
                    <a:pt x="7494" y="1783"/>
                    <a:pt x="8146" y="1658"/>
                  </a:cubicBezTo>
                  <a:cubicBezTo>
                    <a:pt x="9399" y="1382"/>
                    <a:pt x="10802" y="1157"/>
                    <a:pt x="12256" y="956"/>
                  </a:cubicBezTo>
                  <a:cubicBezTo>
                    <a:pt x="13735" y="781"/>
                    <a:pt x="15289" y="655"/>
                    <a:pt x="16918" y="555"/>
                  </a:cubicBezTo>
                  <a:cubicBezTo>
                    <a:pt x="18373" y="476"/>
                    <a:pt x="19874" y="438"/>
                    <a:pt x="21401" y="438"/>
                  </a:cubicBezTo>
                  <a:cubicBezTo>
                    <a:pt x="23265" y="438"/>
                    <a:pt x="25166" y="495"/>
                    <a:pt x="27068" y="605"/>
                  </a:cubicBezTo>
                  <a:cubicBezTo>
                    <a:pt x="30502" y="756"/>
                    <a:pt x="33960" y="1107"/>
                    <a:pt x="37168" y="1508"/>
                  </a:cubicBezTo>
                  <a:cubicBezTo>
                    <a:pt x="38772" y="1733"/>
                    <a:pt x="40326" y="1934"/>
                    <a:pt x="41805" y="2159"/>
                  </a:cubicBezTo>
                  <a:cubicBezTo>
                    <a:pt x="43284" y="2385"/>
                    <a:pt x="44662" y="2610"/>
                    <a:pt x="45940" y="2836"/>
                  </a:cubicBezTo>
                  <a:cubicBezTo>
                    <a:pt x="47219" y="3062"/>
                    <a:pt x="48397" y="3287"/>
                    <a:pt x="49424" y="3488"/>
                  </a:cubicBezTo>
                  <a:cubicBezTo>
                    <a:pt x="50477" y="3688"/>
                    <a:pt x="51379" y="3864"/>
                    <a:pt x="52106" y="3989"/>
                  </a:cubicBezTo>
                  <a:cubicBezTo>
                    <a:pt x="53610" y="4290"/>
                    <a:pt x="54437" y="4465"/>
                    <a:pt x="54437" y="4465"/>
                  </a:cubicBezTo>
                  <a:cubicBezTo>
                    <a:pt x="54437" y="4465"/>
                    <a:pt x="53610" y="4265"/>
                    <a:pt x="52131" y="3914"/>
                  </a:cubicBezTo>
                  <a:cubicBezTo>
                    <a:pt x="50652" y="3563"/>
                    <a:pt x="48547" y="3087"/>
                    <a:pt x="45991" y="2585"/>
                  </a:cubicBezTo>
                  <a:cubicBezTo>
                    <a:pt x="43434" y="2109"/>
                    <a:pt x="40452" y="1558"/>
                    <a:pt x="37219" y="1132"/>
                  </a:cubicBezTo>
                  <a:cubicBezTo>
                    <a:pt x="34011" y="681"/>
                    <a:pt x="30552" y="330"/>
                    <a:pt x="27093" y="129"/>
                  </a:cubicBezTo>
                  <a:cubicBezTo>
                    <a:pt x="25409" y="44"/>
                    <a:pt x="23732" y="1"/>
                    <a:pt x="22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3200;p122">
              <a:extLst>
                <a:ext uri="{FF2B5EF4-FFF2-40B4-BE49-F238E27FC236}">
                  <a16:creationId xmlns:a16="http://schemas.microsoft.com/office/drawing/2014/main" id="{88CEE044-071C-CE72-6296-0F0DC13B883A}"/>
                </a:ext>
              </a:extLst>
            </p:cNvPr>
            <p:cNvSpPr/>
            <p:nvPr/>
          </p:nvSpPr>
          <p:spPr>
            <a:xfrm>
              <a:off x="4987163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9076" y="0"/>
                  </a:moveTo>
                  <a:cubicBezTo>
                    <a:pt x="8672" y="0"/>
                    <a:pt x="8277" y="8"/>
                    <a:pt x="7896" y="29"/>
                  </a:cubicBezTo>
                  <a:cubicBezTo>
                    <a:pt x="6968" y="54"/>
                    <a:pt x="6116" y="79"/>
                    <a:pt x="5314" y="104"/>
                  </a:cubicBezTo>
                  <a:cubicBezTo>
                    <a:pt x="4512" y="154"/>
                    <a:pt x="3760" y="230"/>
                    <a:pt x="3109" y="280"/>
                  </a:cubicBezTo>
                  <a:cubicBezTo>
                    <a:pt x="2808" y="305"/>
                    <a:pt x="2482" y="330"/>
                    <a:pt x="2207" y="355"/>
                  </a:cubicBezTo>
                  <a:cubicBezTo>
                    <a:pt x="1931" y="380"/>
                    <a:pt x="1680" y="430"/>
                    <a:pt x="1455" y="480"/>
                  </a:cubicBezTo>
                  <a:cubicBezTo>
                    <a:pt x="527" y="631"/>
                    <a:pt x="1" y="706"/>
                    <a:pt x="1" y="706"/>
                  </a:cubicBezTo>
                  <a:cubicBezTo>
                    <a:pt x="1" y="706"/>
                    <a:pt x="527" y="656"/>
                    <a:pt x="1455" y="555"/>
                  </a:cubicBezTo>
                  <a:cubicBezTo>
                    <a:pt x="1705" y="530"/>
                    <a:pt x="1956" y="505"/>
                    <a:pt x="2232" y="480"/>
                  </a:cubicBezTo>
                  <a:cubicBezTo>
                    <a:pt x="2507" y="455"/>
                    <a:pt x="2808" y="455"/>
                    <a:pt x="3134" y="430"/>
                  </a:cubicBezTo>
                  <a:cubicBezTo>
                    <a:pt x="3785" y="405"/>
                    <a:pt x="4512" y="380"/>
                    <a:pt x="5314" y="355"/>
                  </a:cubicBezTo>
                  <a:lnTo>
                    <a:pt x="7896" y="355"/>
                  </a:lnTo>
                  <a:cubicBezTo>
                    <a:pt x="8798" y="355"/>
                    <a:pt x="9775" y="405"/>
                    <a:pt x="10778" y="430"/>
                  </a:cubicBezTo>
                  <a:cubicBezTo>
                    <a:pt x="11755" y="480"/>
                    <a:pt x="12808" y="480"/>
                    <a:pt x="13836" y="555"/>
                  </a:cubicBezTo>
                  <a:cubicBezTo>
                    <a:pt x="14888" y="631"/>
                    <a:pt x="15941" y="681"/>
                    <a:pt x="17019" y="756"/>
                  </a:cubicBezTo>
                  <a:cubicBezTo>
                    <a:pt x="18071" y="806"/>
                    <a:pt x="19124" y="931"/>
                    <a:pt x="20177" y="1032"/>
                  </a:cubicBezTo>
                  <a:cubicBezTo>
                    <a:pt x="21229" y="1132"/>
                    <a:pt x="22257" y="1232"/>
                    <a:pt x="23234" y="1307"/>
                  </a:cubicBezTo>
                  <a:cubicBezTo>
                    <a:pt x="25214" y="1558"/>
                    <a:pt x="27069" y="1808"/>
                    <a:pt x="28648" y="2009"/>
                  </a:cubicBezTo>
                  <a:cubicBezTo>
                    <a:pt x="30227" y="2285"/>
                    <a:pt x="31555" y="2460"/>
                    <a:pt x="32457" y="2610"/>
                  </a:cubicBezTo>
                  <a:cubicBezTo>
                    <a:pt x="33385" y="2761"/>
                    <a:pt x="33911" y="2836"/>
                    <a:pt x="33911" y="2836"/>
                  </a:cubicBezTo>
                  <a:cubicBezTo>
                    <a:pt x="33911" y="2836"/>
                    <a:pt x="33385" y="2736"/>
                    <a:pt x="32482" y="2535"/>
                  </a:cubicBezTo>
                  <a:cubicBezTo>
                    <a:pt x="31580" y="2335"/>
                    <a:pt x="30277" y="2059"/>
                    <a:pt x="28698" y="1758"/>
                  </a:cubicBezTo>
                  <a:cubicBezTo>
                    <a:pt x="27896" y="1608"/>
                    <a:pt x="27044" y="1483"/>
                    <a:pt x="26141" y="1357"/>
                  </a:cubicBezTo>
                  <a:cubicBezTo>
                    <a:pt x="25239" y="1207"/>
                    <a:pt x="24287" y="1082"/>
                    <a:pt x="23284" y="931"/>
                  </a:cubicBezTo>
                  <a:cubicBezTo>
                    <a:pt x="22282" y="806"/>
                    <a:pt x="21254" y="706"/>
                    <a:pt x="20227" y="605"/>
                  </a:cubicBezTo>
                  <a:cubicBezTo>
                    <a:pt x="19174" y="480"/>
                    <a:pt x="18121" y="355"/>
                    <a:pt x="17044" y="305"/>
                  </a:cubicBezTo>
                  <a:cubicBezTo>
                    <a:pt x="15966" y="255"/>
                    <a:pt x="14913" y="179"/>
                    <a:pt x="13861" y="129"/>
                  </a:cubicBezTo>
                  <a:cubicBezTo>
                    <a:pt x="12808" y="54"/>
                    <a:pt x="11781" y="54"/>
                    <a:pt x="10778" y="29"/>
                  </a:cubicBezTo>
                  <a:cubicBezTo>
                    <a:pt x="10199" y="15"/>
                    <a:pt x="9629" y="0"/>
                    <a:pt x="9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3201;p122">
              <a:extLst>
                <a:ext uri="{FF2B5EF4-FFF2-40B4-BE49-F238E27FC236}">
                  <a16:creationId xmlns:a16="http://schemas.microsoft.com/office/drawing/2014/main" id="{A93E30A7-A736-DA5C-4BAC-F21782E1C63A}"/>
                </a:ext>
              </a:extLst>
            </p:cNvPr>
            <p:cNvSpPr/>
            <p:nvPr/>
          </p:nvSpPr>
          <p:spPr>
            <a:xfrm>
              <a:off x="4740588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15580" y="0"/>
                  </a:moveTo>
                  <a:cubicBezTo>
                    <a:pt x="15195" y="0"/>
                    <a:pt x="14813" y="6"/>
                    <a:pt x="14437" y="19"/>
                  </a:cubicBezTo>
                  <a:cubicBezTo>
                    <a:pt x="13685" y="19"/>
                    <a:pt x="12958" y="19"/>
                    <a:pt x="12231" y="44"/>
                  </a:cubicBezTo>
                  <a:cubicBezTo>
                    <a:pt x="11529" y="69"/>
                    <a:pt x="10828" y="94"/>
                    <a:pt x="10151" y="119"/>
                  </a:cubicBezTo>
                  <a:cubicBezTo>
                    <a:pt x="9474" y="169"/>
                    <a:pt x="8823" y="219"/>
                    <a:pt x="8221" y="270"/>
                  </a:cubicBezTo>
                  <a:cubicBezTo>
                    <a:pt x="6968" y="320"/>
                    <a:pt x="5840" y="470"/>
                    <a:pt x="4813" y="595"/>
                  </a:cubicBezTo>
                  <a:cubicBezTo>
                    <a:pt x="3810" y="721"/>
                    <a:pt x="2933" y="846"/>
                    <a:pt x="2231" y="996"/>
                  </a:cubicBezTo>
                  <a:cubicBezTo>
                    <a:pt x="1504" y="1097"/>
                    <a:pt x="953" y="1247"/>
                    <a:pt x="577" y="1322"/>
                  </a:cubicBezTo>
                  <a:cubicBezTo>
                    <a:pt x="201" y="1422"/>
                    <a:pt x="0" y="1473"/>
                    <a:pt x="0" y="1473"/>
                  </a:cubicBezTo>
                  <a:cubicBezTo>
                    <a:pt x="0" y="1473"/>
                    <a:pt x="201" y="1422"/>
                    <a:pt x="577" y="1347"/>
                  </a:cubicBezTo>
                  <a:cubicBezTo>
                    <a:pt x="953" y="1272"/>
                    <a:pt x="1529" y="1172"/>
                    <a:pt x="2231" y="1072"/>
                  </a:cubicBezTo>
                  <a:cubicBezTo>
                    <a:pt x="2958" y="971"/>
                    <a:pt x="3835" y="871"/>
                    <a:pt x="4838" y="771"/>
                  </a:cubicBezTo>
                  <a:cubicBezTo>
                    <a:pt x="5339" y="721"/>
                    <a:pt x="5890" y="671"/>
                    <a:pt x="6442" y="620"/>
                  </a:cubicBezTo>
                  <a:cubicBezTo>
                    <a:pt x="7018" y="570"/>
                    <a:pt x="7595" y="545"/>
                    <a:pt x="8221" y="520"/>
                  </a:cubicBezTo>
                  <a:cubicBezTo>
                    <a:pt x="8848" y="495"/>
                    <a:pt x="9499" y="445"/>
                    <a:pt x="10176" y="420"/>
                  </a:cubicBezTo>
                  <a:cubicBezTo>
                    <a:pt x="10828" y="420"/>
                    <a:pt x="11529" y="395"/>
                    <a:pt x="12256" y="395"/>
                  </a:cubicBezTo>
                  <a:cubicBezTo>
                    <a:pt x="12490" y="378"/>
                    <a:pt x="12727" y="373"/>
                    <a:pt x="12966" y="373"/>
                  </a:cubicBezTo>
                  <a:cubicBezTo>
                    <a:pt x="13445" y="373"/>
                    <a:pt x="13935" y="395"/>
                    <a:pt x="14437" y="395"/>
                  </a:cubicBezTo>
                  <a:cubicBezTo>
                    <a:pt x="15189" y="395"/>
                    <a:pt x="15940" y="395"/>
                    <a:pt x="16717" y="420"/>
                  </a:cubicBezTo>
                  <a:cubicBezTo>
                    <a:pt x="17494" y="445"/>
                    <a:pt x="18296" y="470"/>
                    <a:pt x="19098" y="495"/>
                  </a:cubicBezTo>
                  <a:cubicBezTo>
                    <a:pt x="19499" y="495"/>
                    <a:pt x="19900" y="520"/>
                    <a:pt x="20301" y="545"/>
                  </a:cubicBezTo>
                  <a:cubicBezTo>
                    <a:pt x="20702" y="570"/>
                    <a:pt x="21103" y="595"/>
                    <a:pt x="21529" y="620"/>
                  </a:cubicBezTo>
                  <a:cubicBezTo>
                    <a:pt x="23159" y="721"/>
                    <a:pt x="24813" y="821"/>
                    <a:pt x="26467" y="996"/>
                  </a:cubicBezTo>
                  <a:cubicBezTo>
                    <a:pt x="27269" y="1072"/>
                    <a:pt x="28096" y="1147"/>
                    <a:pt x="28923" y="1222"/>
                  </a:cubicBezTo>
                  <a:cubicBezTo>
                    <a:pt x="29750" y="1297"/>
                    <a:pt x="30577" y="1397"/>
                    <a:pt x="31379" y="1498"/>
                  </a:cubicBezTo>
                  <a:cubicBezTo>
                    <a:pt x="33008" y="1698"/>
                    <a:pt x="34612" y="1874"/>
                    <a:pt x="36141" y="2124"/>
                  </a:cubicBezTo>
                  <a:cubicBezTo>
                    <a:pt x="37670" y="2350"/>
                    <a:pt x="39174" y="2550"/>
                    <a:pt x="40577" y="2776"/>
                  </a:cubicBezTo>
                  <a:cubicBezTo>
                    <a:pt x="41981" y="3027"/>
                    <a:pt x="43309" y="3252"/>
                    <a:pt x="44537" y="3453"/>
                  </a:cubicBezTo>
                  <a:cubicBezTo>
                    <a:pt x="45164" y="3553"/>
                    <a:pt x="45740" y="3653"/>
                    <a:pt x="46291" y="3753"/>
                  </a:cubicBezTo>
                  <a:cubicBezTo>
                    <a:pt x="46868" y="3879"/>
                    <a:pt x="47394" y="3979"/>
                    <a:pt x="47895" y="4079"/>
                  </a:cubicBezTo>
                  <a:cubicBezTo>
                    <a:pt x="48873" y="4255"/>
                    <a:pt x="49750" y="4430"/>
                    <a:pt x="50452" y="4580"/>
                  </a:cubicBezTo>
                  <a:cubicBezTo>
                    <a:pt x="51880" y="4856"/>
                    <a:pt x="52708" y="5006"/>
                    <a:pt x="52708" y="5006"/>
                  </a:cubicBezTo>
                  <a:cubicBezTo>
                    <a:pt x="52708" y="5006"/>
                    <a:pt x="51880" y="4806"/>
                    <a:pt x="50477" y="4480"/>
                  </a:cubicBezTo>
                  <a:cubicBezTo>
                    <a:pt x="49775" y="4330"/>
                    <a:pt x="48898" y="4129"/>
                    <a:pt x="47921" y="3904"/>
                  </a:cubicBezTo>
                  <a:cubicBezTo>
                    <a:pt x="47419" y="3778"/>
                    <a:pt x="46893" y="3678"/>
                    <a:pt x="46342" y="3553"/>
                  </a:cubicBezTo>
                  <a:cubicBezTo>
                    <a:pt x="45790" y="3428"/>
                    <a:pt x="45189" y="3327"/>
                    <a:pt x="44587" y="3202"/>
                  </a:cubicBezTo>
                  <a:cubicBezTo>
                    <a:pt x="43359" y="2976"/>
                    <a:pt x="42031" y="2701"/>
                    <a:pt x="40627" y="2450"/>
                  </a:cubicBezTo>
                  <a:cubicBezTo>
                    <a:pt x="39224" y="2199"/>
                    <a:pt x="37745" y="1974"/>
                    <a:pt x="36191" y="1723"/>
                  </a:cubicBezTo>
                  <a:cubicBezTo>
                    <a:pt x="34662" y="1473"/>
                    <a:pt x="33058" y="1272"/>
                    <a:pt x="31429" y="1072"/>
                  </a:cubicBezTo>
                  <a:cubicBezTo>
                    <a:pt x="30627" y="971"/>
                    <a:pt x="29800" y="846"/>
                    <a:pt x="28973" y="771"/>
                  </a:cubicBezTo>
                  <a:cubicBezTo>
                    <a:pt x="28146" y="696"/>
                    <a:pt x="27319" y="620"/>
                    <a:pt x="26492" y="545"/>
                  </a:cubicBezTo>
                  <a:cubicBezTo>
                    <a:pt x="24838" y="370"/>
                    <a:pt x="23184" y="295"/>
                    <a:pt x="21554" y="194"/>
                  </a:cubicBezTo>
                  <a:cubicBezTo>
                    <a:pt x="21128" y="169"/>
                    <a:pt x="20727" y="144"/>
                    <a:pt x="20326" y="119"/>
                  </a:cubicBezTo>
                  <a:cubicBezTo>
                    <a:pt x="19925" y="94"/>
                    <a:pt x="19499" y="94"/>
                    <a:pt x="19098" y="69"/>
                  </a:cubicBezTo>
                  <a:cubicBezTo>
                    <a:pt x="18296" y="44"/>
                    <a:pt x="17519" y="44"/>
                    <a:pt x="16742" y="19"/>
                  </a:cubicBezTo>
                  <a:cubicBezTo>
                    <a:pt x="16354" y="6"/>
                    <a:pt x="15965" y="0"/>
                    <a:pt x="15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3202;p122">
              <a:extLst>
                <a:ext uri="{FF2B5EF4-FFF2-40B4-BE49-F238E27FC236}">
                  <a16:creationId xmlns:a16="http://schemas.microsoft.com/office/drawing/2014/main" id="{3F9849D9-FA26-7389-318D-2A29D62DFEDA}"/>
                </a:ext>
              </a:extLst>
            </p:cNvPr>
            <p:cNvSpPr/>
            <p:nvPr/>
          </p:nvSpPr>
          <p:spPr>
            <a:xfrm>
              <a:off x="4939252" y="3478343"/>
              <a:ext cx="894060" cy="87035"/>
            </a:xfrm>
            <a:custGeom>
              <a:avLst/>
              <a:gdLst/>
              <a:ahLst/>
              <a:cxnLst/>
              <a:rect l="l" t="t" r="r" b="b"/>
              <a:pathLst>
                <a:path w="38347" h="3733" extrusionOk="0">
                  <a:moveTo>
                    <a:pt x="116" y="135"/>
                  </a:moveTo>
                  <a:lnTo>
                    <a:pt x="116" y="135"/>
                  </a:lnTo>
                  <a:cubicBezTo>
                    <a:pt x="40" y="142"/>
                    <a:pt x="1" y="148"/>
                    <a:pt x="1" y="148"/>
                  </a:cubicBezTo>
                  <a:cubicBezTo>
                    <a:pt x="1" y="148"/>
                    <a:pt x="40" y="143"/>
                    <a:pt x="116" y="135"/>
                  </a:cubicBezTo>
                  <a:close/>
                  <a:moveTo>
                    <a:pt x="5140" y="1"/>
                  </a:moveTo>
                  <a:cubicBezTo>
                    <a:pt x="4573" y="1"/>
                    <a:pt x="4044" y="23"/>
                    <a:pt x="3560" y="23"/>
                  </a:cubicBezTo>
                  <a:cubicBezTo>
                    <a:pt x="2808" y="23"/>
                    <a:pt x="2181" y="23"/>
                    <a:pt x="1655" y="48"/>
                  </a:cubicBezTo>
                  <a:cubicBezTo>
                    <a:pt x="857" y="67"/>
                    <a:pt x="334" y="113"/>
                    <a:pt x="116" y="135"/>
                  </a:cubicBezTo>
                  <a:lnTo>
                    <a:pt x="116" y="135"/>
                  </a:lnTo>
                  <a:cubicBezTo>
                    <a:pt x="188" y="129"/>
                    <a:pt x="293" y="123"/>
                    <a:pt x="427" y="123"/>
                  </a:cubicBezTo>
                  <a:cubicBezTo>
                    <a:pt x="703" y="123"/>
                    <a:pt x="1129" y="123"/>
                    <a:pt x="1655" y="148"/>
                  </a:cubicBezTo>
                  <a:cubicBezTo>
                    <a:pt x="2181" y="148"/>
                    <a:pt x="2808" y="148"/>
                    <a:pt x="3560" y="173"/>
                  </a:cubicBezTo>
                  <a:cubicBezTo>
                    <a:pt x="4287" y="224"/>
                    <a:pt x="5114" y="224"/>
                    <a:pt x="6016" y="274"/>
                  </a:cubicBezTo>
                  <a:cubicBezTo>
                    <a:pt x="6918" y="324"/>
                    <a:pt x="7896" y="374"/>
                    <a:pt x="8923" y="449"/>
                  </a:cubicBezTo>
                  <a:cubicBezTo>
                    <a:pt x="9951" y="499"/>
                    <a:pt x="11054" y="625"/>
                    <a:pt x="12181" y="700"/>
                  </a:cubicBezTo>
                  <a:cubicBezTo>
                    <a:pt x="13284" y="775"/>
                    <a:pt x="14462" y="850"/>
                    <a:pt x="15640" y="975"/>
                  </a:cubicBezTo>
                  <a:cubicBezTo>
                    <a:pt x="16818" y="1101"/>
                    <a:pt x="18021" y="1226"/>
                    <a:pt x="19224" y="1351"/>
                  </a:cubicBezTo>
                  <a:cubicBezTo>
                    <a:pt x="20427" y="1452"/>
                    <a:pt x="21605" y="1552"/>
                    <a:pt x="22783" y="1727"/>
                  </a:cubicBezTo>
                  <a:cubicBezTo>
                    <a:pt x="23961" y="1878"/>
                    <a:pt x="25139" y="2003"/>
                    <a:pt x="26242" y="2153"/>
                  </a:cubicBezTo>
                  <a:cubicBezTo>
                    <a:pt x="27369" y="2279"/>
                    <a:pt x="28447" y="2404"/>
                    <a:pt x="29475" y="2529"/>
                  </a:cubicBezTo>
                  <a:cubicBezTo>
                    <a:pt x="30502" y="2680"/>
                    <a:pt x="31480" y="2805"/>
                    <a:pt x="32382" y="2955"/>
                  </a:cubicBezTo>
                  <a:cubicBezTo>
                    <a:pt x="34161" y="3181"/>
                    <a:pt x="35665" y="3381"/>
                    <a:pt x="36693" y="3532"/>
                  </a:cubicBezTo>
                  <a:cubicBezTo>
                    <a:pt x="37745" y="3657"/>
                    <a:pt x="38347" y="3732"/>
                    <a:pt x="38347" y="3732"/>
                  </a:cubicBezTo>
                  <a:cubicBezTo>
                    <a:pt x="38347" y="3732"/>
                    <a:pt x="37745" y="3632"/>
                    <a:pt x="36718" y="3432"/>
                  </a:cubicBezTo>
                  <a:cubicBezTo>
                    <a:pt x="35690" y="3256"/>
                    <a:pt x="34186" y="3006"/>
                    <a:pt x="32407" y="2680"/>
                  </a:cubicBezTo>
                  <a:cubicBezTo>
                    <a:pt x="31530" y="2529"/>
                    <a:pt x="30552" y="2379"/>
                    <a:pt x="29525" y="2204"/>
                  </a:cubicBezTo>
                  <a:cubicBezTo>
                    <a:pt x="28497" y="2053"/>
                    <a:pt x="27420" y="1903"/>
                    <a:pt x="26292" y="1752"/>
                  </a:cubicBezTo>
                  <a:cubicBezTo>
                    <a:pt x="25189" y="1602"/>
                    <a:pt x="24011" y="1452"/>
                    <a:pt x="22833" y="1301"/>
                  </a:cubicBezTo>
                  <a:cubicBezTo>
                    <a:pt x="21655" y="1126"/>
                    <a:pt x="20477" y="1001"/>
                    <a:pt x="19274" y="875"/>
                  </a:cubicBezTo>
                  <a:cubicBezTo>
                    <a:pt x="18071" y="775"/>
                    <a:pt x="16868" y="650"/>
                    <a:pt x="15690" y="549"/>
                  </a:cubicBezTo>
                  <a:cubicBezTo>
                    <a:pt x="14487" y="424"/>
                    <a:pt x="13334" y="374"/>
                    <a:pt x="12206" y="299"/>
                  </a:cubicBezTo>
                  <a:cubicBezTo>
                    <a:pt x="11079" y="224"/>
                    <a:pt x="9976" y="148"/>
                    <a:pt x="8948" y="98"/>
                  </a:cubicBezTo>
                  <a:cubicBezTo>
                    <a:pt x="7896" y="73"/>
                    <a:pt x="6918" y="48"/>
                    <a:pt x="6016" y="23"/>
                  </a:cubicBezTo>
                  <a:cubicBezTo>
                    <a:pt x="5715" y="6"/>
                    <a:pt x="5423" y="1"/>
                    <a:pt x="5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3203;p122">
              <a:extLst>
                <a:ext uri="{FF2B5EF4-FFF2-40B4-BE49-F238E27FC236}">
                  <a16:creationId xmlns:a16="http://schemas.microsoft.com/office/drawing/2014/main" id="{F8D7BCC4-599A-7A33-B459-ED31C616B2F8}"/>
                </a:ext>
              </a:extLst>
            </p:cNvPr>
            <p:cNvSpPr/>
            <p:nvPr/>
          </p:nvSpPr>
          <p:spPr>
            <a:xfrm>
              <a:off x="3152374" y="3522104"/>
              <a:ext cx="2942166" cy="203377"/>
            </a:xfrm>
            <a:custGeom>
              <a:avLst/>
              <a:gdLst/>
              <a:ahLst/>
              <a:cxnLst/>
              <a:rect l="l" t="t" r="r" b="b"/>
              <a:pathLst>
                <a:path w="126192" h="8723" extrusionOk="0">
                  <a:moveTo>
                    <a:pt x="59124" y="1"/>
                  </a:moveTo>
                  <a:lnTo>
                    <a:pt x="57996" y="101"/>
                  </a:lnTo>
                  <a:lnTo>
                    <a:pt x="1" y="6091"/>
                  </a:lnTo>
                  <a:lnTo>
                    <a:pt x="1530" y="8723"/>
                  </a:lnTo>
                  <a:lnTo>
                    <a:pt x="57294" y="2958"/>
                  </a:lnTo>
                  <a:cubicBezTo>
                    <a:pt x="58147" y="4387"/>
                    <a:pt x="59951" y="5214"/>
                    <a:pt x="63084" y="5214"/>
                  </a:cubicBezTo>
                  <a:cubicBezTo>
                    <a:pt x="66217" y="5214"/>
                    <a:pt x="68046" y="4387"/>
                    <a:pt x="68873" y="2958"/>
                  </a:cubicBezTo>
                  <a:lnTo>
                    <a:pt x="124638" y="8723"/>
                  </a:lnTo>
                  <a:lnTo>
                    <a:pt x="126192" y="6091"/>
                  </a:lnTo>
                  <a:lnTo>
                    <a:pt x="68172" y="101"/>
                  </a:lnTo>
                  <a:lnTo>
                    <a:pt x="67044" y="1"/>
                  </a:lnTo>
                  <a:lnTo>
                    <a:pt x="66718" y="1078"/>
                  </a:lnTo>
                  <a:cubicBezTo>
                    <a:pt x="66643" y="1304"/>
                    <a:pt x="65916" y="2432"/>
                    <a:pt x="63084" y="2432"/>
                  </a:cubicBezTo>
                  <a:cubicBezTo>
                    <a:pt x="60252" y="2432"/>
                    <a:pt x="59525" y="1304"/>
                    <a:pt x="59475" y="1078"/>
                  </a:cubicBezTo>
                  <a:lnTo>
                    <a:pt x="59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3204;p122">
              <a:extLst>
                <a:ext uri="{FF2B5EF4-FFF2-40B4-BE49-F238E27FC236}">
                  <a16:creationId xmlns:a16="http://schemas.microsoft.com/office/drawing/2014/main" id="{079E1678-8D0D-E106-0C93-59C51C10FD5A}"/>
                </a:ext>
              </a:extLst>
            </p:cNvPr>
            <p:cNvSpPr/>
            <p:nvPr/>
          </p:nvSpPr>
          <p:spPr>
            <a:xfrm>
              <a:off x="4623129" y="2673663"/>
              <a:ext cx="324335" cy="739808"/>
            </a:xfrm>
            <a:custGeom>
              <a:avLst/>
              <a:gdLst/>
              <a:ahLst/>
              <a:cxnLst/>
              <a:rect l="l" t="t" r="r" b="b"/>
              <a:pathLst>
                <a:path w="13911" h="31731" extrusionOk="0">
                  <a:moveTo>
                    <a:pt x="13184" y="1"/>
                  </a:moveTo>
                  <a:lnTo>
                    <a:pt x="13184" y="1"/>
                  </a:lnTo>
                  <a:cubicBezTo>
                    <a:pt x="8723" y="677"/>
                    <a:pt x="4211" y="2181"/>
                    <a:pt x="1" y="4988"/>
                  </a:cubicBezTo>
                  <a:lnTo>
                    <a:pt x="1" y="31730"/>
                  </a:lnTo>
                  <a:cubicBezTo>
                    <a:pt x="1" y="31730"/>
                    <a:pt x="3384" y="26166"/>
                    <a:pt x="13911" y="23058"/>
                  </a:cubicBezTo>
                  <a:cubicBezTo>
                    <a:pt x="12457" y="16793"/>
                    <a:pt x="11580" y="8672"/>
                    <a:pt x="1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55;p25">
            <a:extLst>
              <a:ext uri="{FF2B5EF4-FFF2-40B4-BE49-F238E27FC236}">
                <a16:creationId xmlns:a16="http://schemas.microsoft.com/office/drawing/2014/main" id="{2E4D1EB2-39D7-CB09-4410-6B3E6E40F892}"/>
              </a:ext>
            </a:extLst>
          </p:cNvPr>
          <p:cNvSpPr txBox="1">
            <a:spLocks/>
          </p:cNvSpPr>
          <p:nvPr/>
        </p:nvSpPr>
        <p:spPr>
          <a:xfrm>
            <a:off x="3177655" y="590164"/>
            <a:ext cx="5296362" cy="3963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36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9pPr>
          </a:lstStyle>
          <a:p>
            <a:r>
              <a:rPr lang="en-MY" sz="5000" dirty="0">
                <a:solidFill>
                  <a:schemeClr val="tx1"/>
                </a:solidFill>
                <a:latin typeface="Libre Baskerville" panose="02000000000000000000" pitchFamily="2" charset="0"/>
              </a:rPr>
              <a:t>01.</a:t>
            </a:r>
            <a:endParaRPr lang="en-MY" sz="500" dirty="0">
              <a:solidFill>
                <a:schemeClr val="tx1"/>
              </a:solidFill>
              <a:latin typeface="Libre Baskerville" panose="02000000000000000000" pitchFamily="2" charset="0"/>
            </a:endParaRPr>
          </a:p>
          <a:p>
            <a:r>
              <a:rPr lang="en-MY" sz="5000" dirty="0">
                <a:solidFill>
                  <a:schemeClr val="tx1"/>
                </a:solidFill>
                <a:latin typeface="Libre Baskerville" panose="02000000000000000000" pitchFamily="2" charset="0"/>
              </a:rPr>
              <a:t>Empathy</a:t>
            </a:r>
            <a:endParaRPr lang="en-MY" sz="3000" dirty="0">
              <a:solidFill>
                <a:schemeClr val="accent5"/>
              </a:solidFill>
              <a:latin typeface="Libre Baskerville" panose="02000000000000000000" pitchFamily="2" charset="0"/>
            </a:endParaRPr>
          </a:p>
          <a:p>
            <a:endParaRPr lang="en-MY" sz="2000" dirty="0">
              <a:solidFill>
                <a:schemeClr val="accent5"/>
              </a:solidFill>
              <a:latin typeface="Libre Baskerville" panose="02000000000000000000" pitchFamily="2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480"/>
              </a:buClr>
              <a:buSzPts val="1600"/>
              <a:buFont typeface="Varela"/>
              <a:buNone/>
              <a:tabLst/>
              <a:defRPr/>
            </a:pPr>
            <a:r>
              <a:rPr kumimoji="0" lang="en-GB" sz="2500" b="0" i="0" u="none" strike="noStrike" kern="0" cap="none" spc="0" normalizeH="0" baseline="0" noProof="0" dirty="0">
                <a:ln>
                  <a:noFill/>
                </a:ln>
                <a:solidFill>
                  <a:srgbClr val="E8871C"/>
                </a:solidFill>
                <a:effectLst/>
                <a:uLnTx/>
                <a:uFillTx/>
                <a:latin typeface="Varela"/>
                <a:sym typeface="Varela"/>
              </a:rPr>
              <a:t>Observe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480"/>
              </a:buClr>
              <a:buSzPts val="1600"/>
              <a:buFont typeface="Varela"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C0044"/>
                </a:solidFill>
                <a:effectLst/>
                <a:uLnTx/>
                <a:uFillTx/>
                <a:latin typeface="Varela"/>
                <a:sym typeface="Varela"/>
              </a:rPr>
              <a:t>View the users’ behaviour in the context of their lives.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480"/>
              </a:buClr>
              <a:buSzPts val="1600"/>
              <a:buFont typeface="Varela"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rgbClr val="0C0044"/>
              </a:solidFill>
              <a:effectLst/>
              <a:uLnTx/>
              <a:uFillTx/>
              <a:latin typeface="Varela"/>
              <a:sym typeface="Varela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480"/>
              </a:buClr>
              <a:buSzPts val="1600"/>
              <a:buFont typeface="Varela"/>
              <a:buNone/>
              <a:tabLst/>
              <a:defRPr/>
            </a:pPr>
            <a:r>
              <a:rPr kumimoji="0" lang="en-GB" sz="2500" b="0" i="0" u="none" strike="noStrike" kern="0" cap="none" spc="0" normalizeH="0" baseline="0" noProof="0" dirty="0">
                <a:ln>
                  <a:noFill/>
                </a:ln>
                <a:solidFill>
                  <a:srgbClr val="E8871C"/>
                </a:solidFill>
                <a:effectLst/>
                <a:uLnTx/>
                <a:uFillTx/>
                <a:latin typeface="Varela"/>
                <a:sym typeface="Varela"/>
              </a:rPr>
              <a:t>Engage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480"/>
              </a:buClr>
              <a:buSzPts val="1600"/>
              <a:buFont typeface="Varela"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C0044"/>
                </a:solidFill>
                <a:effectLst/>
                <a:uLnTx/>
                <a:uFillTx/>
                <a:latin typeface="Varela"/>
                <a:sym typeface="Varela"/>
              </a:rPr>
              <a:t>Intact with and interview users.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480"/>
              </a:buClr>
              <a:buSzPts val="1600"/>
              <a:buFont typeface="Varela"/>
              <a:buNone/>
              <a:tabLst/>
              <a:defRPr/>
            </a:pPr>
            <a:endParaRPr kumimoji="0" lang="en-GB" sz="1000" b="0" i="0" u="none" strike="noStrike" kern="0" cap="none" spc="0" normalizeH="0" baseline="0" noProof="0" dirty="0">
              <a:ln>
                <a:noFill/>
              </a:ln>
              <a:solidFill>
                <a:srgbClr val="0C0044"/>
              </a:solidFill>
              <a:effectLst/>
              <a:uLnTx/>
              <a:uFillTx/>
              <a:latin typeface="Varela"/>
              <a:sym typeface="Varela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480"/>
              </a:buClr>
              <a:buSzPts val="1600"/>
              <a:buFont typeface="Varela"/>
              <a:buNone/>
              <a:tabLst/>
              <a:defRPr/>
            </a:pPr>
            <a:r>
              <a:rPr kumimoji="0" lang="en-GB" sz="2500" b="0" i="0" u="none" strike="noStrike" kern="0" cap="none" spc="0" normalizeH="0" baseline="0" noProof="0" dirty="0">
                <a:ln>
                  <a:noFill/>
                </a:ln>
                <a:solidFill>
                  <a:srgbClr val="E8871C"/>
                </a:solidFill>
                <a:effectLst/>
                <a:uLnTx/>
                <a:uFillTx/>
                <a:latin typeface="Varela"/>
                <a:sym typeface="Varela"/>
              </a:rPr>
              <a:t>Immerse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480"/>
              </a:buClr>
              <a:buSzPts val="1600"/>
              <a:buFont typeface="Varela"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0C0044"/>
                </a:solidFill>
                <a:effectLst/>
                <a:uLnTx/>
                <a:uFillTx/>
                <a:latin typeface="Varela"/>
                <a:sym typeface="Varela"/>
              </a:rPr>
              <a:t>Experience what the users experience.</a:t>
            </a:r>
          </a:p>
        </p:txBody>
      </p:sp>
      <p:grpSp>
        <p:nvGrpSpPr>
          <p:cNvPr id="77" name="Google Shape;3131;p122">
            <a:extLst>
              <a:ext uri="{FF2B5EF4-FFF2-40B4-BE49-F238E27FC236}">
                <a16:creationId xmlns:a16="http://schemas.microsoft.com/office/drawing/2014/main" id="{DF1F112F-8F0D-4A4D-0E21-437FDA2AE942}"/>
              </a:ext>
            </a:extLst>
          </p:cNvPr>
          <p:cNvGrpSpPr/>
          <p:nvPr/>
        </p:nvGrpSpPr>
        <p:grpSpPr>
          <a:xfrm>
            <a:off x="-54055" y="3078970"/>
            <a:ext cx="2869580" cy="1673243"/>
            <a:chOff x="2566874" y="1577107"/>
            <a:chExt cx="4010343" cy="2328355"/>
          </a:xfrm>
        </p:grpSpPr>
        <p:sp>
          <p:nvSpPr>
            <p:cNvPr id="78" name="Google Shape;3132;p122">
              <a:extLst>
                <a:ext uri="{FF2B5EF4-FFF2-40B4-BE49-F238E27FC236}">
                  <a16:creationId xmlns:a16="http://schemas.microsoft.com/office/drawing/2014/main" id="{E6DF9CB5-5CFC-5F77-F9CC-E80D090379A1}"/>
                </a:ext>
              </a:extLst>
            </p:cNvPr>
            <p:cNvSpPr/>
            <p:nvPr/>
          </p:nvSpPr>
          <p:spPr>
            <a:xfrm>
              <a:off x="2566874" y="2805134"/>
              <a:ext cx="4010343" cy="1100328"/>
            </a:xfrm>
            <a:custGeom>
              <a:avLst/>
              <a:gdLst/>
              <a:ahLst/>
              <a:cxnLst/>
              <a:rect l="l" t="t" r="r" b="b"/>
              <a:pathLst>
                <a:path w="172007" h="47194" extrusionOk="0">
                  <a:moveTo>
                    <a:pt x="155741" y="1"/>
                  </a:moveTo>
                  <a:lnTo>
                    <a:pt x="143260" y="226"/>
                  </a:lnTo>
                  <a:lnTo>
                    <a:pt x="126468" y="6868"/>
                  </a:lnTo>
                  <a:lnTo>
                    <a:pt x="138849" y="15389"/>
                  </a:lnTo>
                  <a:lnTo>
                    <a:pt x="41906" y="17093"/>
                  </a:lnTo>
                  <a:lnTo>
                    <a:pt x="40527" y="17895"/>
                  </a:lnTo>
                  <a:lnTo>
                    <a:pt x="47244" y="11429"/>
                  </a:lnTo>
                  <a:lnTo>
                    <a:pt x="41580" y="6918"/>
                  </a:lnTo>
                  <a:cubicBezTo>
                    <a:pt x="41580" y="6918"/>
                    <a:pt x="24613" y="12883"/>
                    <a:pt x="12307" y="16442"/>
                  </a:cubicBezTo>
                  <a:cubicBezTo>
                    <a:pt x="1" y="20026"/>
                    <a:pt x="3134" y="26266"/>
                    <a:pt x="12808" y="29349"/>
                  </a:cubicBezTo>
                  <a:cubicBezTo>
                    <a:pt x="15189" y="30101"/>
                    <a:pt x="17169" y="30427"/>
                    <a:pt x="18948" y="30427"/>
                  </a:cubicBezTo>
                  <a:cubicBezTo>
                    <a:pt x="19926" y="30427"/>
                    <a:pt x="20853" y="30327"/>
                    <a:pt x="21705" y="30151"/>
                  </a:cubicBezTo>
                  <a:lnTo>
                    <a:pt x="21705" y="30151"/>
                  </a:lnTo>
                  <a:cubicBezTo>
                    <a:pt x="18121" y="33911"/>
                    <a:pt x="12833" y="39926"/>
                    <a:pt x="12808" y="42958"/>
                  </a:cubicBezTo>
                  <a:cubicBezTo>
                    <a:pt x="12783" y="45565"/>
                    <a:pt x="16643" y="47194"/>
                    <a:pt x="25314" y="47194"/>
                  </a:cubicBezTo>
                  <a:lnTo>
                    <a:pt x="158097" y="47194"/>
                  </a:lnTo>
                  <a:cubicBezTo>
                    <a:pt x="165064" y="47194"/>
                    <a:pt x="164789" y="41630"/>
                    <a:pt x="161831" y="38522"/>
                  </a:cubicBezTo>
                  <a:cubicBezTo>
                    <a:pt x="159325" y="35916"/>
                    <a:pt x="145265" y="21329"/>
                    <a:pt x="140829" y="16743"/>
                  </a:cubicBezTo>
                  <a:lnTo>
                    <a:pt x="140829" y="16743"/>
                  </a:lnTo>
                  <a:lnTo>
                    <a:pt x="142082" y="17595"/>
                  </a:lnTo>
                  <a:cubicBezTo>
                    <a:pt x="151054" y="13484"/>
                    <a:pt x="165666" y="8422"/>
                    <a:pt x="168824" y="5189"/>
                  </a:cubicBezTo>
                  <a:cubicBezTo>
                    <a:pt x="172007" y="1956"/>
                    <a:pt x="155741" y="1"/>
                    <a:pt x="15574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133;p122">
              <a:extLst>
                <a:ext uri="{FF2B5EF4-FFF2-40B4-BE49-F238E27FC236}">
                  <a16:creationId xmlns:a16="http://schemas.microsoft.com/office/drawing/2014/main" id="{B95DC10F-468E-49FD-9DD7-62E0C978E509}"/>
                </a:ext>
              </a:extLst>
            </p:cNvPr>
            <p:cNvSpPr/>
            <p:nvPr/>
          </p:nvSpPr>
          <p:spPr>
            <a:xfrm>
              <a:off x="3643799" y="1777892"/>
              <a:ext cx="95848" cy="102283"/>
            </a:xfrm>
            <a:custGeom>
              <a:avLst/>
              <a:gdLst/>
              <a:ahLst/>
              <a:cxnLst/>
              <a:rect l="l" t="t" r="r" b="b"/>
              <a:pathLst>
                <a:path w="4111" h="4387" extrusionOk="0">
                  <a:moveTo>
                    <a:pt x="2657" y="0"/>
                  </a:moveTo>
                  <a:cubicBezTo>
                    <a:pt x="2532" y="25"/>
                    <a:pt x="2407" y="50"/>
                    <a:pt x="2281" y="50"/>
                  </a:cubicBezTo>
                  <a:cubicBezTo>
                    <a:pt x="2031" y="126"/>
                    <a:pt x="1830" y="251"/>
                    <a:pt x="1655" y="426"/>
                  </a:cubicBezTo>
                  <a:cubicBezTo>
                    <a:pt x="1254" y="928"/>
                    <a:pt x="853" y="1429"/>
                    <a:pt x="427" y="1955"/>
                  </a:cubicBezTo>
                  <a:cubicBezTo>
                    <a:pt x="301" y="2080"/>
                    <a:pt x="201" y="2231"/>
                    <a:pt x="151" y="2406"/>
                  </a:cubicBezTo>
                  <a:cubicBezTo>
                    <a:pt x="51" y="2582"/>
                    <a:pt x="1" y="2757"/>
                    <a:pt x="26" y="2958"/>
                  </a:cubicBezTo>
                  <a:cubicBezTo>
                    <a:pt x="1" y="3158"/>
                    <a:pt x="51" y="3334"/>
                    <a:pt x="151" y="3509"/>
                  </a:cubicBezTo>
                  <a:cubicBezTo>
                    <a:pt x="201" y="3685"/>
                    <a:pt x="301" y="3835"/>
                    <a:pt x="427" y="3985"/>
                  </a:cubicBezTo>
                  <a:cubicBezTo>
                    <a:pt x="702" y="4211"/>
                    <a:pt x="1028" y="4386"/>
                    <a:pt x="1404" y="4386"/>
                  </a:cubicBezTo>
                  <a:lnTo>
                    <a:pt x="1454" y="4386"/>
                  </a:lnTo>
                  <a:cubicBezTo>
                    <a:pt x="1580" y="4386"/>
                    <a:pt x="1705" y="4361"/>
                    <a:pt x="1830" y="4336"/>
                  </a:cubicBezTo>
                  <a:cubicBezTo>
                    <a:pt x="2081" y="4286"/>
                    <a:pt x="2281" y="4161"/>
                    <a:pt x="2457" y="3985"/>
                  </a:cubicBezTo>
                  <a:lnTo>
                    <a:pt x="3685" y="2456"/>
                  </a:lnTo>
                  <a:cubicBezTo>
                    <a:pt x="3810" y="2331"/>
                    <a:pt x="3910" y="2181"/>
                    <a:pt x="3961" y="2005"/>
                  </a:cubicBezTo>
                  <a:cubicBezTo>
                    <a:pt x="4061" y="1830"/>
                    <a:pt x="4111" y="1629"/>
                    <a:pt x="4086" y="1454"/>
                  </a:cubicBezTo>
                  <a:cubicBezTo>
                    <a:pt x="4111" y="1253"/>
                    <a:pt x="4061" y="1053"/>
                    <a:pt x="3961" y="877"/>
                  </a:cubicBezTo>
                  <a:cubicBezTo>
                    <a:pt x="3910" y="702"/>
                    <a:pt x="3810" y="552"/>
                    <a:pt x="3685" y="426"/>
                  </a:cubicBezTo>
                  <a:cubicBezTo>
                    <a:pt x="3409" y="176"/>
                    <a:pt x="3083" y="0"/>
                    <a:pt x="2707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134;p122">
              <a:extLst>
                <a:ext uri="{FF2B5EF4-FFF2-40B4-BE49-F238E27FC236}">
                  <a16:creationId xmlns:a16="http://schemas.microsoft.com/office/drawing/2014/main" id="{CF911C2A-C2E9-0B45-5F18-6B8C90BC72D6}"/>
                </a:ext>
              </a:extLst>
            </p:cNvPr>
            <p:cNvSpPr/>
            <p:nvPr/>
          </p:nvSpPr>
          <p:spPr>
            <a:xfrm>
              <a:off x="3560822" y="1864366"/>
              <a:ext cx="73652" cy="74818"/>
            </a:xfrm>
            <a:custGeom>
              <a:avLst/>
              <a:gdLst/>
              <a:ahLst/>
              <a:cxnLst/>
              <a:rect l="l" t="t" r="r" b="b"/>
              <a:pathLst>
                <a:path w="3159" h="3209" extrusionOk="0">
                  <a:moveTo>
                    <a:pt x="1705" y="1"/>
                  </a:moveTo>
                  <a:cubicBezTo>
                    <a:pt x="1580" y="1"/>
                    <a:pt x="1454" y="1"/>
                    <a:pt x="1329" y="51"/>
                  </a:cubicBezTo>
                  <a:cubicBezTo>
                    <a:pt x="1204" y="101"/>
                    <a:pt x="1103" y="151"/>
                    <a:pt x="978" y="176"/>
                  </a:cubicBezTo>
                  <a:cubicBezTo>
                    <a:pt x="753" y="326"/>
                    <a:pt x="602" y="477"/>
                    <a:pt x="452" y="702"/>
                  </a:cubicBezTo>
                  <a:cubicBezTo>
                    <a:pt x="377" y="828"/>
                    <a:pt x="301" y="953"/>
                    <a:pt x="201" y="1053"/>
                  </a:cubicBezTo>
                  <a:cubicBezTo>
                    <a:pt x="101" y="1229"/>
                    <a:pt x="51" y="1404"/>
                    <a:pt x="26" y="1605"/>
                  </a:cubicBezTo>
                  <a:cubicBezTo>
                    <a:pt x="1" y="1780"/>
                    <a:pt x="1" y="1981"/>
                    <a:pt x="51" y="2156"/>
                  </a:cubicBezTo>
                  <a:cubicBezTo>
                    <a:pt x="101" y="2356"/>
                    <a:pt x="201" y="2507"/>
                    <a:pt x="327" y="2657"/>
                  </a:cubicBezTo>
                  <a:cubicBezTo>
                    <a:pt x="427" y="2808"/>
                    <a:pt x="552" y="2933"/>
                    <a:pt x="728" y="3033"/>
                  </a:cubicBezTo>
                  <a:cubicBezTo>
                    <a:pt x="828" y="3083"/>
                    <a:pt x="953" y="3108"/>
                    <a:pt x="1053" y="3158"/>
                  </a:cubicBezTo>
                  <a:cubicBezTo>
                    <a:pt x="1179" y="3209"/>
                    <a:pt x="1329" y="3209"/>
                    <a:pt x="1454" y="3209"/>
                  </a:cubicBezTo>
                  <a:cubicBezTo>
                    <a:pt x="1580" y="3209"/>
                    <a:pt x="1705" y="3209"/>
                    <a:pt x="1830" y="3158"/>
                  </a:cubicBezTo>
                  <a:cubicBezTo>
                    <a:pt x="1931" y="3108"/>
                    <a:pt x="2056" y="3083"/>
                    <a:pt x="2181" y="3033"/>
                  </a:cubicBezTo>
                  <a:cubicBezTo>
                    <a:pt x="2382" y="2908"/>
                    <a:pt x="2557" y="2732"/>
                    <a:pt x="2682" y="2507"/>
                  </a:cubicBezTo>
                  <a:cubicBezTo>
                    <a:pt x="2758" y="2382"/>
                    <a:pt x="2858" y="2281"/>
                    <a:pt x="2933" y="2156"/>
                  </a:cubicBezTo>
                  <a:cubicBezTo>
                    <a:pt x="3058" y="1981"/>
                    <a:pt x="3109" y="1805"/>
                    <a:pt x="3109" y="1630"/>
                  </a:cubicBezTo>
                  <a:cubicBezTo>
                    <a:pt x="3159" y="1429"/>
                    <a:pt x="3159" y="1229"/>
                    <a:pt x="3083" y="1053"/>
                  </a:cubicBezTo>
                  <a:cubicBezTo>
                    <a:pt x="3033" y="853"/>
                    <a:pt x="2958" y="702"/>
                    <a:pt x="2833" y="552"/>
                  </a:cubicBezTo>
                  <a:cubicBezTo>
                    <a:pt x="2733" y="402"/>
                    <a:pt x="2582" y="276"/>
                    <a:pt x="2432" y="176"/>
                  </a:cubicBezTo>
                  <a:cubicBezTo>
                    <a:pt x="2306" y="151"/>
                    <a:pt x="2206" y="101"/>
                    <a:pt x="2081" y="51"/>
                  </a:cubicBezTo>
                  <a:cubicBezTo>
                    <a:pt x="1956" y="1"/>
                    <a:pt x="1830" y="1"/>
                    <a:pt x="1705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135;p122">
              <a:extLst>
                <a:ext uri="{FF2B5EF4-FFF2-40B4-BE49-F238E27FC236}">
                  <a16:creationId xmlns:a16="http://schemas.microsoft.com/office/drawing/2014/main" id="{B83C934A-25DB-2CEB-93DF-C809E75E7FFD}"/>
                </a:ext>
              </a:extLst>
            </p:cNvPr>
            <p:cNvSpPr/>
            <p:nvPr/>
          </p:nvSpPr>
          <p:spPr>
            <a:xfrm>
              <a:off x="3479011" y="1985322"/>
              <a:ext cx="97037" cy="95265"/>
            </a:xfrm>
            <a:custGeom>
              <a:avLst/>
              <a:gdLst/>
              <a:ahLst/>
              <a:cxnLst/>
              <a:rect l="l" t="t" r="r" b="b"/>
              <a:pathLst>
                <a:path w="4162" h="4086" extrusionOk="0">
                  <a:moveTo>
                    <a:pt x="2708" y="1"/>
                  </a:moveTo>
                  <a:cubicBezTo>
                    <a:pt x="2582" y="26"/>
                    <a:pt x="2457" y="51"/>
                    <a:pt x="2332" y="51"/>
                  </a:cubicBezTo>
                  <a:cubicBezTo>
                    <a:pt x="2081" y="126"/>
                    <a:pt x="1881" y="251"/>
                    <a:pt x="1705" y="427"/>
                  </a:cubicBezTo>
                  <a:cubicBezTo>
                    <a:pt x="1279" y="828"/>
                    <a:pt x="853" y="1229"/>
                    <a:pt x="427" y="1655"/>
                  </a:cubicBezTo>
                  <a:cubicBezTo>
                    <a:pt x="302" y="1780"/>
                    <a:pt x="201" y="1930"/>
                    <a:pt x="151" y="2106"/>
                  </a:cubicBezTo>
                  <a:cubicBezTo>
                    <a:pt x="51" y="2281"/>
                    <a:pt x="1" y="2457"/>
                    <a:pt x="26" y="2657"/>
                  </a:cubicBezTo>
                  <a:cubicBezTo>
                    <a:pt x="1" y="2858"/>
                    <a:pt x="51" y="3033"/>
                    <a:pt x="151" y="3209"/>
                  </a:cubicBezTo>
                  <a:cubicBezTo>
                    <a:pt x="201" y="3384"/>
                    <a:pt x="302" y="3534"/>
                    <a:pt x="427" y="3660"/>
                  </a:cubicBezTo>
                  <a:cubicBezTo>
                    <a:pt x="527" y="3735"/>
                    <a:pt x="627" y="3810"/>
                    <a:pt x="728" y="3885"/>
                  </a:cubicBezTo>
                  <a:cubicBezTo>
                    <a:pt x="953" y="4036"/>
                    <a:pt x="1204" y="4086"/>
                    <a:pt x="1455" y="4086"/>
                  </a:cubicBezTo>
                  <a:cubicBezTo>
                    <a:pt x="1580" y="4086"/>
                    <a:pt x="1705" y="4061"/>
                    <a:pt x="1831" y="4036"/>
                  </a:cubicBezTo>
                  <a:cubicBezTo>
                    <a:pt x="2081" y="3986"/>
                    <a:pt x="2282" y="3860"/>
                    <a:pt x="2457" y="3660"/>
                  </a:cubicBezTo>
                  <a:cubicBezTo>
                    <a:pt x="2883" y="3259"/>
                    <a:pt x="3309" y="2858"/>
                    <a:pt x="3735" y="2457"/>
                  </a:cubicBezTo>
                  <a:cubicBezTo>
                    <a:pt x="3861" y="2331"/>
                    <a:pt x="3961" y="2181"/>
                    <a:pt x="4011" y="2006"/>
                  </a:cubicBezTo>
                  <a:cubicBezTo>
                    <a:pt x="4111" y="1830"/>
                    <a:pt x="4161" y="1630"/>
                    <a:pt x="4136" y="1454"/>
                  </a:cubicBezTo>
                  <a:cubicBezTo>
                    <a:pt x="4161" y="1254"/>
                    <a:pt x="4111" y="1053"/>
                    <a:pt x="4011" y="903"/>
                  </a:cubicBezTo>
                  <a:cubicBezTo>
                    <a:pt x="3961" y="702"/>
                    <a:pt x="3861" y="552"/>
                    <a:pt x="3735" y="427"/>
                  </a:cubicBezTo>
                  <a:cubicBezTo>
                    <a:pt x="3635" y="351"/>
                    <a:pt x="3535" y="276"/>
                    <a:pt x="3435" y="201"/>
                  </a:cubicBezTo>
                  <a:cubicBezTo>
                    <a:pt x="3209" y="76"/>
                    <a:pt x="2958" y="1"/>
                    <a:pt x="2708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136;p122">
              <a:extLst>
                <a:ext uri="{FF2B5EF4-FFF2-40B4-BE49-F238E27FC236}">
                  <a16:creationId xmlns:a16="http://schemas.microsoft.com/office/drawing/2014/main" id="{648B1AA2-C0B9-F3BA-D826-005462C4F561}"/>
                </a:ext>
              </a:extLst>
            </p:cNvPr>
            <p:cNvSpPr/>
            <p:nvPr/>
          </p:nvSpPr>
          <p:spPr>
            <a:xfrm>
              <a:off x="3650234" y="1947343"/>
              <a:ext cx="74818" cy="76566"/>
            </a:xfrm>
            <a:custGeom>
              <a:avLst/>
              <a:gdLst/>
              <a:ahLst/>
              <a:cxnLst/>
              <a:rect l="l" t="t" r="r" b="b"/>
              <a:pathLst>
                <a:path w="3209" h="3284" extrusionOk="0">
                  <a:moveTo>
                    <a:pt x="1755" y="0"/>
                  </a:moveTo>
                  <a:cubicBezTo>
                    <a:pt x="1629" y="26"/>
                    <a:pt x="1504" y="51"/>
                    <a:pt x="1379" y="51"/>
                  </a:cubicBezTo>
                  <a:cubicBezTo>
                    <a:pt x="1153" y="126"/>
                    <a:pt x="928" y="251"/>
                    <a:pt x="752" y="427"/>
                  </a:cubicBezTo>
                  <a:cubicBezTo>
                    <a:pt x="652" y="552"/>
                    <a:pt x="527" y="702"/>
                    <a:pt x="426" y="828"/>
                  </a:cubicBezTo>
                  <a:cubicBezTo>
                    <a:pt x="276" y="953"/>
                    <a:pt x="176" y="1103"/>
                    <a:pt x="126" y="1279"/>
                  </a:cubicBezTo>
                  <a:cubicBezTo>
                    <a:pt x="50" y="1454"/>
                    <a:pt x="0" y="1655"/>
                    <a:pt x="0" y="1855"/>
                  </a:cubicBezTo>
                  <a:cubicBezTo>
                    <a:pt x="0" y="2031"/>
                    <a:pt x="50" y="2231"/>
                    <a:pt x="126" y="2407"/>
                  </a:cubicBezTo>
                  <a:cubicBezTo>
                    <a:pt x="176" y="2582"/>
                    <a:pt x="276" y="2732"/>
                    <a:pt x="426" y="2858"/>
                  </a:cubicBezTo>
                  <a:cubicBezTo>
                    <a:pt x="527" y="2933"/>
                    <a:pt x="627" y="3008"/>
                    <a:pt x="727" y="3083"/>
                  </a:cubicBezTo>
                  <a:cubicBezTo>
                    <a:pt x="953" y="3209"/>
                    <a:pt x="1178" y="3284"/>
                    <a:pt x="1429" y="3284"/>
                  </a:cubicBezTo>
                  <a:cubicBezTo>
                    <a:pt x="1579" y="3259"/>
                    <a:pt x="1705" y="3234"/>
                    <a:pt x="1830" y="3234"/>
                  </a:cubicBezTo>
                  <a:cubicBezTo>
                    <a:pt x="2055" y="3158"/>
                    <a:pt x="2281" y="3033"/>
                    <a:pt x="2456" y="2858"/>
                  </a:cubicBezTo>
                  <a:cubicBezTo>
                    <a:pt x="2557" y="2732"/>
                    <a:pt x="2682" y="2582"/>
                    <a:pt x="2782" y="2457"/>
                  </a:cubicBezTo>
                  <a:cubicBezTo>
                    <a:pt x="2933" y="2331"/>
                    <a:pt x="3033" y="2181"/>
                    <a:pt x="3083" y="2006"/>
                  </a:cubicBezTo>
                  <a:cubicBezTo>
                    <a:pt x="3158" y="1830"/>
                    <a:pt x="3208" y="1630"/>
                    <a:pt x="3208" y="1454"/>
                  </a:cubicBezTo>
                  <a:cubicBezTo>
                    <a:pt x="3208" y="1254"/>
                    <a:pt x="3158" y="1053"/>
                    <a:pt x="3083" y="903"/>
                  </a:cubicBezTo>
                  <a:cubicBezTo>
                    <a:pt x="3033" y="702"/>
                    <a:pt x="2933" y="552"/>
                    <a:pt x="2782" y="427"/>
                  </a:cubicBezTo>
                  <a:cubicBezTo>
                    <a:pt x="2682" y="351"/>
                    <a:pt x="2582" y="276"/>
                    <a:pt x="2482" y="201"/>
                  </a:cubicBezTo>
                  <a:cubicBezTo>
                    <a:pt x="2256" y="76"/>
                    <a:pt x="2030" y="0"/>
                    <a:pt x="1755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137;p122">
              <a:extLst>
                <a:ext uri="{FF2B5EF4-FFF2-40B4-BE49-F238E27FC236}">
                  <a16:creationId xmlns:a16="http://schemas.microsoft.com/office/drawing/2014/main" id="{2EE94F22-2A9A-CB64-AFE9-A7613EEDF210}"/>
                </a:ext>
              </a:extLst>
            </p:cNvPr>
            <p:cNvSpPr/>
            <p:nvPr/>
          </p:nvSpPr>
          <p:spPr>
            <a:xfrm>
              <a:off x="5628175" y="2524846"/>
              <a:ext cx="91651" cy="355111"/>
            </a:xfrm>
            <a:custGeom>
              <a:avLst/>
              <a:gdLst/>
              <a:ahLst/>
              <a:cxnLst/>
              <a:rect l="l" t="t" r="r" b="b"/>
              <a:pathLst>
                <a:path w="3931" h="15231" extrusionOk="0">
                  <a:moveTo>
                    <a:pt x="2532" y="1"/>
                  </a:moveTo>
                  <a:cubicBezTo>
                    <a:pt x="2500" y="1"/>
                    <a:pt x="2467" y="6"/>
                    <a:pt x="2432" y="18"/>
                  </a:cubicBezTo>
                  <a:cubicBezTo>
                    <a:pt x="903" y="544"/>
                    <a:pt x="1" y="15231"/>
                    <a:pt x="1" y="15231"/>
                  </a:cubicBezTo>
                  <a:cubicBezTo>
                    <a:pt x="2696" y="10575"/>
                    <a:pt x="3930" y="1"/>
                    <a:pt x="253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138;p122">
              <a:extLst>
                <a:ext uri="{FF2B5EF4-FFF2-40B4-BE49-F238E27FC236}">
                  <a16:creationId xmlns:a16="http://schemas.microsoft.com/office/drawing/2014/main" id="{9B0C8637-20B5-61C0-BC69-36A776F1DC54}"/>
                </a:ext>
              </a:extLst>
            </p:cNvPr>
            <p:cNvSpPr/>
            <p:nvPr/>
          </p:nvSpPr>
          <p:spPr>
            <a:xfrm>
              <a:off x="5628175" y="2751557"/>
              <a:ext cx="300810" cy="128792"/>
            </a:xfrm>
            <a:custGeom>
              <a:avLst/>
              <a:gdLst/>
              <a:ahLst/>
              <a:cxnLst/>
              <a:rect l="l" t="t" r="r" b="b"/>
              <a:pathLst>
                <a:path w="12902" h="5524" extrusionOk="0">
                  <a:moveTo>
                    <a:pt x="12534" y="1"/>
                  </a:moveTo>
                  <a:cubicBezTo>
                    <a:pt x="10470" y="1"/>
                    <a:pt x="1" y="5507"/>
                    <a:pt x="1" y="5507"/>
                  </a:cubicBezTo>
                  <a:cubicBezTo>
                    <a:pt x="230" y="5518"/>
                    <a:pt x="459" y="5523"/>
                    <a:pt x="688" y="5523"/>
                  </a:cubicBezTo>
                  <a:cubicBezTo>
                    <a:pt x="6729" y="5523"/>
                    <a:pt x="12714" y="1813"/>
                    <a:pt x="12883" y="244"/>
                  </a:cubicBezTo>
                  <a:cubicBezTo>
                    <a:pt x="12901" y="76"/>
                    <a:pt x="12775" y="1"/>
                    <a:pt x="12534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139;p122">
              <a:extLst>
                <a:ext uri="{FF2B5EF4-FFF2-40B4-BE49-F238E27FC236}">
                  <a16:creationId xmlns:a16="http://schemas.microsoft.com/office/drawing/2014/main" id="{72868D9F-4385-8AB7-178C-2E66F7113E1B}"/>
                </a:ext>
              </a:extLst>
            </p:cNvPr>
            <p:cNvSpPr/>
            <p:nvPr/>
          </p:nvSpPr>
          <p:spPr>
            <a:xfrm>
              <a:off x="5513653" y="2661026"/>
              <a:ext cx="113474" cy="336972"/>
            </a:xfrm>
            <a:custGeom>
              <a:avLst/>
              <a:gdLst/>
              <a:ahLst/>
              <a:cxnLst/>
              <a:rect l="l" t="t" r="r" b="b"/>
              <a:pathLst>
                <a:path w="4867" h="14453" extrusionOk="0">
                  <a:moveTo>
                    <a:pt x="3442" y="0"/>
                  </a:moveTo>
                  <a:cubicBezTo>
                    <a:pt x="3358" y="0"/>
                    <a:pt x="3263" y="30"/>
                    <a:pt x="3158" y="91"/>
                  </a:cubicBezTo>
                  <a:cubicBezTo>
                    <a:pt x="1254" y="1194"/>
                    <a:pt x="1" y="14452"/>
                    <a:pt x="1" y="14452"/>
                  </a:cubicBezTo>
                  <a:cubicBezTo>
                    <a:pt x="3361" y="8489"/>
                    <a:pt x="4867" y="0"/>
                    <a:pt x="3442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140;p122">
              <a:extLst>
                <a:ext uri="{FF2B5EF4-FFF2-40B4-BE49-F238E27FC236}">
                  <a16:creationId xmlns:a16="http://schemas.microsoft.com/office/drawing/2014/main" id="{289D65F3-E850-C00F-E1EB-1A7DBA80B15D}"/>
                </a:ext>
              </a:extLst>
            </p:cNvPr>
            <p:cNvSpPr/>
            <p:nvPr/>
          </p:nvSpPr>
          <p:spPr>
            <a:xfrm>
              <a:off x="5370502" y="2315853"/>
              <a:ext cx="153110" cy="405168"/>
            </a:xfrm>
            <a:custGeom>
              <a:avLst/>
              <a:gdLst/>
              <a:ahLst/>
              <a:cxnLst/>
              <a:rect l="l" t="t" r="r" b="b"/>
              <a:pathLst>
                <a:path w="6567" h="17378" extrusionOk="0">
                  <a:moveTo>
                    <a:pt x="2101" y="0"/>
                  </a:moveTo>
                  <a:cubicBezTo>
                    <a:pt x="2052" y="0"/>
                    <a:pt x="2003" y="11"/>
                    <a:pt x="1955" y="34"/>
                  </a:cubicBezTo>
                  <a:cubicBezTo>
                    <a:pt x="0" y="936"/>
                    <a:pt x="2582" y="14119"/>
                    <a:pt x="6567" y="17378"/>
                  </a:cubicBezTo>
                  <a:cubicBezTo>
                    <a:pt x="6567" y="17378"/>
                    <a:pt x="4040" y="0"/>
                    <a:pt x="2101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141;p122">
              <a:extLst>
                <a:ext uri="{FF2B5EF4-FFF2-40B4-BE49-F238E27FC236}">
                  <a16:creationId xmlns:a16="http://schemas.microsoft.com/office/drawing/2014/main" id="{82EA8544-E47E-D9C4-7874-41254B115E05}"/>
                </a:ext>
              </a:extLst>
            </p:cNvPr>
            <p:cNvSpPr/>
            <p:nvPr/>
          </p:nvSpPr>
          <p:spPr>
            <a:xfrm>
              <a:off x="2843688" y="2305758"/>
              <a:ext cx="120562" cy="442729"/>
            </a:xfrm>
            <a:custGeom>
              <a:avLst/>
              <a:gdLst/>
              <a:ahLst/>
              <a:cxnLst/>
              <a:rect l="l" t="t" r="r" b="b"/>
              <a:pathLst>
                <a:path w="5171" h="18989" extrusionOk="0">
                  <a:moveTo>
                    <a:pt x="1723" y="0"/>
                  </a:moveTo>
                  <a:cubicBezTo>
                    <a:pt x="0" y="0"/>
                    <a:pt x="460" y="11211"/>
                    <a:pt x="5171" y="18989"/>
                  </a:cubicBezTo>
                  <a:cubicBezTo>
                    <a:pt x="5171" y="18989"/>
                    <a:pt x="3692" y="492"/>
                    <a:pt x="1837" y="16"/>
                  </a:cubicBezTo>
                  <a:cubicBezTo>
                    <a:pt x="1798" y="5"/>
                    <a:pt x="1760" y="0"/>
                    <a:pt x="1723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142;p122">
              <a:extLst>
                <a:ext uri="{FF2B5EF4-FFF2-40B4-BE49-F238E27FC236}">
                  <a16:creationId xmlns:a16="http://schemas.microsoft.com/office/drawing/2014/main" id="{606BC68A-0F66-37C6-BE5A-61F8D779D047}"/>
                </a:ext>
              </a:extLst>
            </p:cNvPr>
            <p:cNvSpPr/>
            <p:nvPr/>
          </p:nvSpPr>
          <p:spPr>
            <a:xfrm>
              <a:off x="3032047" y="2551564"/>
              <a:ext cx="93470" cy="381573"/>
            </a:xfrm>
            <a:custGeom>
              <a:avLst/>
              <a:gdLst/>
              <a:ahLst/>
              <a:cxnLst/>
              <a:rect l="l" t="t" r="r" b="b"/>
              <a:pathLst>
                <a:path w="4009" h="16366" extrusionOk="0">
                  <a:moveTo>
                    <a:pt x="1152" y="1"/>
                  </a:moveTo>
                  <a:cubicBezTo>
                    <a:pt x="1" y="1"/>
                    <a:pt x="84" y="9784"/>
                    <a:pt x="4009" y="16365"/>
                  </a:cubicBezTo>
                  <a:cubicBezTo>
                    <a:pt x="4009" y="16365"/>
                    <a:pt x="3708" y="12781"/>
                    <a:pt x="3257" y="8120"/>
                  </a:cubicBezTo>
                  <a:cubicBezTo>
                    <a:pt x="2781" y="3433"/>
                    <a:pt x="2505" y="576"/>
                    <a:pt x="1252" y="24"/>
                  </a:cubicBezTo>
                  <a:cubicBezTo>
                    <a:pt x="1218" y="9"/>
                    <a:pt x="1184" y="1"/>
                    <a:pt x="115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143;p122">
              <a:extLst>
                <a:ext uri="{FF2B5EF4-FFF2-40B4-BE49-F238E27FC236}">
                  <a16:creationId xmlns:a16="http://schemas.microsoft.com/office/drawing/2014/main" id="{16371A76-6254-E273-B475-186012C6B8AD}"/>
                </a:ext>
              </a:extLst>
            </p:cNvPr>
            <p:cNvSpPr/>
            <p:nvPr/>
          </p:nvSpPr>
          <p:spPr>
            <a:xfrm>
              <a:off x="3136007" y="2720199"/>
              <a:ext cx="123919" cy="347906"/>
            </a:xfrm>
            <a:custGeom>
              <a:avLst/>
              <a:gdLst/>
              <a:ahLst/>
              <a:cxnLst/>
              <a:rect l="l" t="t" r="r" b="b"/>
              <a:pathLst>
                <a:path w="5315" h="14922" extrusionOk="0">
                  <a:moveTo>
                    <a:pt x="1428" y="0"/>
                  </a:moveTo>
                  <a:cubicBezTo>
                    <a:pt x="0" y="0"/>
                    <a:pt x="2161" y="10537"/>
                    <a:pt x="5314" y="14922"/>
                  </a:cubicBezTo>
                  <a:cubicBezTo>
                    <a:pt x="5314" y="14922"/>
                    <a:pt x="3084" y="386"/>
                    <a:pt x="1505" y="10"/>
                  </a:cubicBezTo>
                  <a:cubicBezTo>
                    <a:pt x="1478" y="3"/>
                    <a:pt x="1452" y="0"/>
                    <a:pt x="1428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144;p122">
              <a:extLst>
                <a:ext uri="{FF2B5EF4-FFF2-40B4-BE49-F238E27FC236}">
                  <a16:creationId xmlns:a16="http://schemas.microsoft.com/office/drawing/2014/main" id="{2AD455A1-2956-0A47-8752-1B2C38A2DB20}"/>
                </a:ext>
              </a:extLst>
            </p:cNvPr>
            <p:cNvSpPr/>
            <p:nvPr/>
          </p:nvSpPr>
          <p:spPr>
            <a:xfrm>
              <a:off x="2948674" y="2966751"/>
              <a:ext cx="311255" cy="104731"/>
            </a:xfrm>
            <a:custGeom>
              <a:avLst/>
              <a:gdLst/>
              <a:ahLst/>
              <a:cxnLst/>
              <a:rect l="l" t="t" r="r" b="b"/>
              <a:pathLst>
                <a:path w="13350" h="4492" extrusionOk="0">
                  <a:moveTo>
                    <a:pt x="511" y="1"/>
                  </a:moveTo>
                  <a:cubicBezTo>
                    <a:pt x="175" y="1"/>
                    <a:pt x="1" y="88"/>
                    <a:pt x="41" y="287"/>
                  </a:cubicBezTo>
                  <a:cubicBezTo>
                    <a:pt x="330" y="1709"/>
                    <a:pt x="5665" y="4492"/>
                    <a:pt x="11221" y="4492"/>
                  </a:cubicBezTo>
                  <a:cubicBezTo>
                    <a:pt x="11930" y="4492"/>
                    <a:pt x="12643" y="4446"/>
                    <a:pt x="13349" y="4347"/>
                  </a:cubicBezTo>
                  <a:cubicBezTo>
                    <a:pt x="13349" y="4347"/>
                    <a:pt x="2888" y="1"/>
                    <a:pt x="511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145;p122">
              <a:extLst>
                <a:ext uri="{FF2B5EF4-FFF2-40B4-BE49-F238E27FC236}">
                  <a16:creationId xmlns:a16="http://schemas.microsoft.com/office/drawing/2014/main" id="{23412A8E-A305-AAEE-6137-4E2094651654}"/>
                </a:ext>
              </a:extLst>
            </p:cNvPr>
            <p:cNvSpPr/>
            <p:nvPr/>
          </p:nvSpPr>
          <p:spPr>
            <a:xfrm>
              <a:off x="3240200" y="2847333"/>
              <a:ext cx="143597" cy="328299"/>
            </a:xfrm>
            <a:custGeom>
              <a:avLst/>
              <a:gdLst/>
              <a:ahLst/>
              <a:cxnLst/>
              <a:rect l="l" t="t" r="r" b="b"/>
              <a:pathLst>
                <a:path w="6159" h="14081" extrusionOk="0">
                  <a:moveTo>
                    <a:pt x="1485" y="1"/>
                  </a:moveTo>
                  <a:cubicBezTo>
                    <a:pt x="0" y="1"/>
                    <a:pt x="2275" y="8411"/>
                    <a:pt x="6159" y="14080"/>
                  </a:cubicBezTo>
                  <a:cubicBezTo>
                    <a:pt x="6159" y="14080"/>
                    <a:pt x="3728" y="998"/>
                    <a:pt x="1748" y="70"/>
                  </a:cubicBezTo>
                  <a:cubicBezTo>
                    <a:pt x="1650" y="23"/>
                    <a:pt x="1562" y="1"/>
                    <a:pt x="1485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146;p122">
              <a:extLst>
                <a:ext uri="{FF2B5EF4-FFF2-40B4-BE49-F238E27FC236}">
                  <a16:creationId xmlns:a16="http://schemas.microsoft.com/office/drawing/2014/main" id="{01CDAA4A-7A91-E242-70A9-A8A55530CE65}"/>
                </a:ext>
              </a:extLst>
            </p:cNvPr>
            <p:cNvSpPr/>
            <p:nvPr/>
          </p:nvSpPr>
          <p:spPr>
            <a:xfrm>
              <a:off x="2930932" y="1604385"/>
              <a:ext cx="222635" cy="358771"/>
            </a:xfrm>
            <a:custGeom>
              <a:avLst/>
              <a:gdLst/>
              <a:ahLst/>
              <a:cxnLst/>
              <a:rect l="l" t="t" r="r" b="b"/>
              <a:pathLst>
                <a:path w="9549" h="15388" extrusionOk="0">
                  <a:moveTo>
                    <a:pt x="7295" y="0"/>
                  </a:moveTo>
                  <a:cubicBezTo>
                    <a:pt x="5129" y="0"/>
                    <a:pt x="0" y="15387"/>
                    <a:pt x="0" y="15387"/>
                  </a:cubicBezTo>
                  <a:cubicBezTo>
                    <a:pt x="4135" y="13207"/>
                    <a:pt x="9549" y="1126"/>
                    <a:pt x="7494" y="49"/>
                  </a:cubicBezTo>
                  <a:cubicBezTo>
                    <a:pt x="7431" y="16"/>
                    <a:pt x="7364" y="0"/>
                    <a:pt x="7295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147;p122">
              <a:extLst>
                <a:ext uri="{FF2B5EF4-FFF2-40B4-BE49-F238E27FC236}">
                  <a16:creationId xmlns:a16="http://schemas.microsoft.com/office/drawing/2014/main" id="{5C85F325-6C79-AAAC-0FF1-193B492781B8}"/>
                </a:ext>
              </a:extLst>
            </p:cNvPr>
            <p:cNvSpPr/>
            <p:nvPr/>
          </p:nvSpPr>
          <p:spPr>
            <a:xfrm>
              <a:off x="3005725" y="1824801"/>
              <a:ext cx="168894" cy="411230"/>
            </a:xfrm>
            <a:custGeom>
              <a:avLst/>
              <a:gdLst/>
              <a:ahLst/>
              <a:cxnLst/>
              <a:rect l="l" t="t" r="r" b="b"/>
              <a:pathLst>
                <a:path w="7244" h="17638" extrusionOk="0">
                  <a:moveTo>
                    <a:pt x="5176" y="0"/>
                  </a:moveTo>
                  <a:cubicBezTo>
                    <a:pt x="3224" y="0"/>
                    <a:pt x="0" y="17638"/>
                    <a:pt x="0" y="17638"/>
                  </a:cubicBezTo>
                  <a:cubicBezTo>
                    <a:pt x="4236" y="13778"/>
                    <a:pt x="7243" y="1121"/>
                    <a:pt x="5338" y="43"/>
                  </a:cubicBezTo>
                  <a:cubicBezTo>
                    <a:pt x="5285" y="15"/>
                    <a:pt x="5231" y="0"/>
                    <a:pt x="5176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148;p122">
              <a:extLst>
                <a:ext uri="{FF2B5EF4-FFF2-40B4-BE49-F238E27FC236}">
                  <a16:creationId xmlns:a16="http://schemas.microsoft.com/office/drawing/2014/main" id="{68B05234-162C-EC27-7962-93697C9C36D8}"/>
                </a:ext>
              </a:extLst>
            </p:cNvPr>
            <p:cNvSpPr/>
            <p:nvPr/>
          </p:nvSpPr>
          <p:spPr>
            <a:xfrm>
              <a:off x="3072335" y="2101569"/>
              <a:ext cx="143177" cy="353595"/>
            </a:xfrm>
            <a:custGeom>
              <a:avLst/>
              <a:gdLst/>
              <a:ahLst/>
              <a:cxnLst/>
              <a:rect l="l" t="t" r="r" b="b"/>
              <a:pathLst>
                <a:path w="6141" h="15166" extrusionOk="0">
                  <a:moveTo>
                    <a:pt x="4901" y="1"/>
                  </a:moveTo>
                  <a:cubicBezTo>
                    <a:pt x="3573" y="1"/>
                    <a:pt x="0" y="15165"/>
                    <a:pt x="0" y="15165"/>
                  </a:cubicBezTo>
                  <a:cubicBezTo>
                    <a:pt x="2983" y="10228"/>
                    <a:pt x="6141" y="3436"/>
                    <a:pt x="5188" y="353"/>
                  </a:cubicBezTo>
                  <a:cubicBezTo>
                    <a:pt x="5111" y="112"/>
                    <a:pt x="5014" y="1"/>
                    <a:pt x="4901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149;p122">
              <a:extLst>
                <a:ext uri="{FF2B5EF4-FFF2-40B4-BE49-F238E27FC236}">
                  <a16:creationId xmlns:a16="http://schemas.microsoft.com/office/drawing/2014/main" id="{4D8BF869-6357-B0C5-BA3F-A21C84001EAB}"/>
                </a:ext>
              </a:extLst>
            </p:cNvPr>
            <p:cNvSpPr/>
            <p:nvPr/>
          </p:nvSpPr>
          <p:spPr>
            <a:xfrm>
              <a:off x="3157060" y="2303030"/>
              <a:ext cx="153692" cy="405145"/>
            </a:xfrm>
            <a:custGeom>
              <a:avLst/>
              <a:gdLst/>
              <a:ahLst/>
              <a:cxnLst/>
              <a:rect l="l" t="t" r="r" b="b"/>
              <a:pathLst>
                <a:path w="6592" h="17377" extrusionOk="0">
                  <a:moveTo>
                    <a:pt x="4494" y="0"/>
                  </a:moveTo>
                  <a:cubicBezTo>
                    <a:pt x="2554" y="0"/>
                    <a:pt x="0" y="17376"/>
                    <a:pt x="0" y="17376"/>
                  </a:cubicBezTo>
                  <a:cubicBezTo>
                    <a:pt x="3985" y="14143"/>
                    <a:pt x="6592" y="960"/>
                    <a:pt x="4637" y="33"/>
                  </a:cubicBezTo>
                  <a:cubicBezTo>
                    <a:pt x="4590" y="11"/>
                    <a:pt x="4542" y="0"/>
                    <a:pt x="4494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150;p122">
              <a:extLst>
                <a:ext uri="{FF2B5EF4-FFF2-40B4-BE49-F238E27FC236}">
                  <a16:creationId xmlns:a16="http://schemas.microsoft.com/office/drawing/2014/main" id="{A03F1729-DB15-D1E3-E245-35E636103252}"/>
                </a:ext>
              </a:extLst>
            </p:cNvPr>
            <p:cNvSpPr/>
            <p:nvPr/>
          </p:nvSpPr>
          <p:spPr>
            <a:xfrm>
              <a:off x="2761458" y="2161697"/>
              <a:ext cx="310906" cy="293466"/>
            </a:xfrm>
            <a:custGeom>
              <a:avLst/>
              <a:gdLst/>
              <a:ahLst/>
              <a:cxnLst/>
              <a:rect l="l" t="t" r="r" b="b"/>
              <a:pathLst>
                <a:path w="13335" h="12587" extrusionOk="0">
                  <a:moveTo>
                    <a:pt x="1705" y="1"/>
                  </a:moveTo>
                  <a:cubicBezTo>
                    <a:pt x="1688" y="1"/>
                    <a:pt x="1671" y="2"/>
                    <a:pt x="1655" y="5"/>
                  </a:cubicBezTo>
                  <a:cubicBezTo>
                    <a:pt x="1" y="255"/>
                    <a:pt x="7495" y="10556"/>
                    <a:pt x="13334" y="12586"/>
                  </a:cubicBezTo>
                  <a:cubicBezTo>
                    <a:pt x="13334" y="12586"/>
                    <a:pt x="3502" y="1"/>
                    <a:pt x="1705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151;p122">
              <a:extLst>
                <a:ext uri="{FF2B5EF4-FFF2-40B4-BE49-F238E27FC236}">
                  <a16:creationId xmlns:a16="http://schemas.microsoft.com/office/drawing/2014/main" id="{069D5C1D-3D31-54E4-4CCA-DC02BD7D701A}"/>
                </a:ext>
              </a:extLst>
            </p:cNvPr>
            <p:cNvSpPr/>
            <p:nvPr/>
          </p:nvSpPr>
          <p:spPr>
            <a:xfrm>
              <a:off x="2856838" y="2422378"/>
              <a:ext cx="300251" cy="285795"/>
            </a:xfrm>
            <a:custGeom>
              <a:avLst/>
              <a:gdLst/>
              <a:ahLst/>
              <a:cxnLst/>
              <a:rect l="l" t="t" r="r" b="b"/>
              <a:pathLst>
                <a:path w="12878" h="12258" extrusionOk="0">
                  <a:moveTo>
                    <a:pt x="1690" y="0"/>
                  </a:moveTo>
                  <a:cubicBezTo>
                    <a:pt x="0" y="0"/>
                    <a:pt x="6154" y="11386"/>
                    <a:pt x="12877" y="12257"/>
                  </a:cubicBezTo>
                  <a:cubicBezTo>
                    <a:pt x="12877" y="12257"/>
                    <a:pt x="3529" y="177"/>
                    <a:pt x="1724" y="2"/>
                  </a:cubicBezTo>
                  <a:cubicBezTo>
                    <a:pt x="1713" y="1"/>
                    <a:pt x="1701" y="0"/>
                    <a:pt x="1690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152;p122">
              <a:extLst>
                <a:ext uri="{FF2B5EF4-FFF2-40B4-BE49-F238E27FC236}">
                  <a16:creationId xmlns:a16="http://schemas.microsoft.com/office/drawing/2014/main" id="{37806CB3-CA95-FB25-19B2-D83F67865C60}"/>
                </a:ext>
              </a:extLst>
            </p:cNvPr>
            <p:cNvSpPr/>
            <p:nvPr/>
          </p:nvSpPr>
          <p:spPr>
            <a:xfrm>
              <a:off x="3702225" y="2680097"/>
              <a:ext cx="2633056" cy="513070"/>
            </a:xfrm>
            <a:custGeom>
              <a:avLst/>
              <a:gdLst/>
              <a:ahLst/>
              <a:cxnLst/>
              <a:rect l="l" t="t" r="r" b="b"/>
              <a:pathLst>
                <a:path w="112934" h="22006" extrusionOk="0">
                  <a:moveTo>
                    <a:pt x="44337" y="0"/>
                  </a:moveTo>
                  <a:lnTo>
                    <a:pt x="1" y="7669"/>
                  </a:lnTo>
                  <a:lnTo>
                    <a:pt x="81380" y="22005"/>
                  </a:lnTo>
                  <a:lnTo>
                    <a:pt x="112934" y="10827"/>
                  </a:lnTo>
                  <a:lnTo>
                    <a:pt x="44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153;p122">
              <a:extLst>
                <a:ext uri="{FF2B5EF4-FFF2-40B4-BE49-F238E27FC236}">
                  <a16:creationId xmlns:a16="http://schemas.microsoft.com/office/drawing/2014/main" id="{18201D9F-FA78-78B7-270C-1506E85C5DC4}"/>
                </a:ext>
              </a:extLst>
            </p:cNvPr>
            <p:cNvSpPr/>
            <p:nvPr/>
          </p:nvSpPr>
          <p:spPr>
            <a:xfrm>
              <a:off x="6162849" y="2882865"/>
              <a:ext cx="176495" cy="49684"/>
            </a:xfrm>
            <a:custGeom>
              <a:avLst/>
              <a:gdLst/>
              <a:ahLst/>
              <a:cxnLst/>
              <a:rect l="l" t="t" r="r" b="b"/>
              <a:pathLst>
                <a:path w="7570" h="2131" extrusionOk="0">
                  <a:moveTo>
                    <a:pt x="201" y="0"/>
                  </a:moveTo>
                  <a:lnTo>
                    <a:pt x="0" y="952"/>
                  </a:lnTo>
                  <a:lnTo>
                    <a:pt x="7394" y="2130"/>
                  </a:lnTo>
                  <a:lnTo>
                    <a:pt x="7569" y="107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154;p122">
              <a:extLst>
                <a:ext uri="{FF2B5EF4-FFF2-40B4-BE49-F238E27FC236}">
                  <a16:creationId xmlns:a16="http://schemas.microsoft.com/office/drawing/2014/main" id="{9FA20289-96B5-30BD-ABA6-1090A7B92363}"/>
                </a:ext>
              </a:extLst>
            </p:cNvPr>
            <p:cNvSpPr/>
            <p:nvPr/>
          </p:nvSpPr>
          <p:spPr>
            <a:xfrm>
              <a:off x="5517151" y="2540443"/>
              <a:ext cx="769022" cy="611226"/>
            </a:xfrm>
            <a:custGeom>
              <a:avLst/>
              <a:gdLst/>
              <a:ahLst/>
              <a:cxnLst/>
              <a:rect l="l" t="t" r="r" b="b"/>
              <a:pathLst>
                <a:path w="32984" h="26216" extrusionOk="0">
                  <a:moveTo>
                    <a:pt x="32984" y="0"/>
                  </a:moveTo>
                  <a:lnTo>
                    <a:pt x="1580" y="9725"/>
                  </a:lnTo>
                  <a:cubicBezTo>
                    <a:pt x="1" y="14361"/>
                    <a:pt x="2708" y="26216"/>
                    <a:pt x="2708" y="26216"/>
                  </a:cubicBezTo>
                  <a:lnTo>
                    <a:pt x="30277" y="17218"/>
                  </a:lnTo>
                  <a:cubicBezTo>
                    <a:pt x="30277" y="17218"/>
                    <a:pt x="29500" y="6216"/>
                    <a:pt x="329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155;p122">
              <a:extLst>
                <a:ext uri="{FF2B5EF4-FFF2-40B4-BE49-F238E27FC236}">
                  <a16:creationId xmlns:a16="http://schemas.microsoft.com/office/drawing/2014/main" id="{A8829CDC-6998-0C4C-26A5-43B8D101F675}"/>
                </a:ext>
              </a:extLst>
            </p:cNvPr>
            <p:cNvSpPr/>
            <p:nvPr/>
          </p:nvSpPr>
          <p:spPr>
            <a:xfrm>
              <a:off x="3661914" y="2457466"/>
              <a:ext cx="1976249" cy="735705"/>
            </a:xfrm>
            <a:custGeom>
              <a:avLst/>
              <a:gdLst/>
              <a:ahLst/>
              <a:cxnLst/>
              <a:rect l="l" t="t" r="r" b="b"/>
              <a:pathLst>
                <a:path w="84763" h="31555" extrusionOk="0">
                  <a:moveTo>
                    <a:pt x="3384" y="0"/>
                  </a:moveTo>
                  <a:cubicBezTo>
                    <a:pt x="1" y="8096"/>
                    <a:pt x="1730" y="17218"/>
                    <a:pt x="1730" y="17218"/>
                  </a:cubicBezTo>
                  <a:lnTo>
                    <a:pt x="83109" y="31554"/>
                  </a:lnTo>
                  <a:cubicBezTo>
                    <a:pt x="83109" y="31554"/>
                    <a:pt x="81329" y="23183"/>
                    <a:pt x="84763" y="14336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156;p122">
              <a:extLst>
                <a:ext uri="{FF2B5EF4-FFF2-40B4-BE49-F238E27FC236}">
                  <a16:creationId xmlns:a16="http://schemas.microsoft.com/office/drawing/2014/main" id="{38BAB2D7-2A88-2AC0-A34F-9D0687526A2F}"/>
                </a:ext>
              </a:extLst>
            </p:cNvPr>
            <p:cNvSpPr/>
            <p:nvPr/>
          </p:nvSpPr>
          <p:spPr>
            <a:xfrm>
              <a:off x="5610059" y="2531094"/>
              <a:ext cx="763753" cy="294515"/>
            </a:xfrm>
            <a:custGeom>
              <a:avLst/>
              <a:gdLst/>
              <a:ahLst/>
              <a:cxnLst/>
              <a:rect l="l" t="t" r="r" b="b"/>
              <a:pathLst>
                <a:path w="32758" h="12632" extrusionOk="0">
                  <a:moveTo>
                    <a:pt x="32758" y="0"/>
                  </a:moveTo>
                  <a:lnTo>
                    <a:pt x="277" y="10426"/>
                  </a:lnTo>
                  <a:lnTo>
                    <a:pt x="1" y="12632"/>
                  </a:lnTo>
                  <a:lnTo>
                    <a:pt x="32482" y="1153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157;p122">
              <a:extLst>
                <a:ext uri="{FF2B5EF4-FFF2-40B4-BE49-F238E27FC236}">
                  <a16:creationId xmlns:a16="http://schemas.microsoft.com/office/drawing/2014/main" id="{2AAACF5D-B23C-226D-401A-9C8F35537F9C}"/>
                </a:ext>
              </a:extLst>
            </p:cNvPr>
            <p:cNvSpPr/>
            <p:nvPr/>
          </p:nvSpPr>
          <p:spPr>
            <a:xfrm>
              <a:off x="3757178" y="2281593"/>
              <a:ext cx="2633033" cy="512487"/>
            </a:xfrm>
            <a:custGeom>
              <a:avLst/>
              <a:gdLst/>
              <a:ahLst/>
              <a:cxnLst/>
              <a:rect l="l" t="t" r="r" b="b"/>
              <a:pathLst>
                <a:path w="112933" h="21981" extrusionOk="0">
                  <a:moveTo>
                    <a:pt x="44336" y="0"/>
                  </a:moveTo>
                  <a:lnTo>
                    <a:pt x="0" y="7644"/>
                  </a:lnTo>
                  <a:lnTo>
                    <a:pt x="81379" y="21980"/>
                  </a:lnTo>
                  <a:lnTo>
                    <a:pt x="112933" y="10802"/>
                  </a:lnTo>
                  <a:lnTo>
                    <a:pt x="44336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158;p122">
              <a:extLst>
                <a:ext uri="{FF2B5EF4-FFF2-40B4-BE49-F238E27FC236}">
                  <a16:creationId xmlns:a16="http://schemas.microsoft.com/office/drawing/2014/main" id="{9289263C-EE46-988F-2411-AE15121D31DE}"/>
                </a:ext>
              </a:extLst>
            </p:cNvPr>
            <p:cNvSpPr/>
            <p:nvPr/>
          </p:nvSpPr>
          <p:spPr>
            <a:xfrm>
              <a:off x="4150425" y="2337676"/>
              <a:ext cx="1885088" cy="342451"/>
            </a:xfrm>
            <a:custGeom>
              <a:avLst/>
              <a:gdLst/>
              <a:ahLst/>
              <a:cxnLst/>
              <a:rect l="l" t="t" r="r" b="b"/>
              <a:pathLst>
                <a:path w="80853" h="14688" extrusionOk="0">
                  <a:moveTo>
                    <a:pt x="27820" y="0"/>
                  </a:moveTo>
                  <a:lnTo>
                    <a:pt x="0" y="4963"/>
                  </a:lnTo>
                  <a:lnTo>
                    <a:pt x="60527" y="14687"/>
                  </a:lnTo>
                  <a:lnTo>
                    <a:pt x="80853" y="8697"/>
                  </a:lnTo>
                  <a:lnTo>
                    <a:pt x="278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159;p122">
              <a:extLst>
                <a:ext uri="{FF2B5EF4-FFF2-40B4-BE49-F238E27FC236}">
                  <a16:creationId xmlns:a16="http://schemas.microsoft.com/office/drawing/2014/main" id="{7BEBB436-A693-9683-1FBE-5FF30BA7D16E}"/>
                </a:ext>
              </a:extLst>
            </p:cNvPr>
            <p:cNvSpPr/>
            <p:nvPr/>
          </p:nvSpPr>
          <p:spPr>
            <a:xfrm>
              <a:off x="5791797" y="2089329"/>
              <a:ext cx="152527" cy="274091"/>
            </a:xfrm>
            <a:custGeom>
              <a:avLst/>
              <a:gdLst/>
              <a:ahLst/>
              <a:cxnLst/>
              <a:rect l="l" t="t" r="r" b="b"/>
              <a:pathLst>
                <a:path w="6542" h="11756" extrusionOk="0">
                  <a:moveTo>
                    <a:pt x="602" y="1"/>
                  </a:moveTo>
                  <a:lnTo>
                    <a:pt x="0" y="11154"/>
                  </a:lnTo>
                  <a:lnTo>
                    <a:pt x="4888" y="11755"/>
                  </a:lnTo>
                  <a:cubicBezTo>
                    <a:pt x="4888" y="11755"/>
                    <a:pt x="6542" y="5590"/>
                    <a:pt x="4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160;p122">
              <a:extLst>
                <a:ext uri="{FF2B5EF4-FFF2-40B4-BE49-F238E27FC236}">
                  <a16:creationId xmlns:a16="http://schemas.microsoft.com/office/drawing/2014/main" id="{08455553-9986-D230-B837-F797D8D8BC8F}"/>
                </a:ext>
              </a:extLst>
            </p:cNvPr>
            <p:cNvSpPr/>
            <p:nvPr/>
          </p:nvSpPr>
          <p:spPr>
            <a:xfrm>
              <a:off x="3648485" y="2329492"/>
              <a:ext cx="122147" cy="57285"/>
            </a:xfrm>
            <a:custGeom>
              <a:avLst/>
              <a:gdLst/>
              <a:ahLst/>
              <a:cxnLst/>
              <a:rect l="l" t="t" r="r" b="b"/>
              <a:pathLst>
                <a:path w="5239" h="2457" extrusionOk="0">
                  <a:moveTo>
                    <a:pt x="5238" y="1"/>
                  </a:moveTo>
                  <a:lnTo>
                    <a:pt x="0" y="1254"/>
                  </a:lnTo>
                  <a:lnTo>
                    <a:pt x="226" y="2457"/>
                  </a:lnTo>
                  <a:lnTo>
                    <a:pt x="5238" y="1855"/>
                  </a:lnTo>
                  <a:lnTo>
                    <a:pt x="5238" y="1"/>
                  </a:lnTo>
                  <a:close/>
                </a:path>
              </a:pathLst>
            </a:custGeom>
            <a:solidFill>
              <a:srgbClr val="F89E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161;p122">
              <a:extLst>
                <a:ext uri="{FF2B5EF4-FFF2-40B4-BE49-F238E27FC236}">
                  <a16:creationId xmlns:a16="http://schemas.microsoft.com/office/drawing/2014/main" id="{BF9F85FF-1058-94D0-3751-94FAD2BE133B}"/>
                </a:ext>
              </a:extLst>
            </p:cNvPr>
            <p:cNvSpPr/>
            <p:nvPr/>
          </p:nvSpPr>
          <p:spPr>
            <a:xfrm>
              <a:off x="3653731" y="2176992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0"/>
                  </a:moveTo>
                  <a:lnTo>
                    <a:pt x="1" y="8998"/>
                  </a:lnTo>
                  <a:lnTo>
                    <a:pt x="58547" y="17519"/>
                  </a:lnTo>
                  <a:lnTo>
                    <a:pt x="96593" y="7995"/>
                  </a:lnTo>
                  <a:lnTo>
                    <a:pt x="3416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162;p122">
              <a:extLst>
                <a:ext uri="{FF2B5EF4-FFF2-40B4-BE49-F238E27FC236}">
                  <a16:creationId xmlns:a16="http://schemas.microsoft.com/office/drawing/2014/main" id="{E2E4054F-8CAC-2444-38D8-067643AE9B78}"/>
                </a:ext>
              </a:extLst>
            </p:cNvPr>
            <p:cNvSpPr/>
            <p:nvPr/>
          </p:nvSpPr>
          <p:spPr>
            <a:xfrm>
              <a:off x="3704580" y="2092849"/>
              <a:ext cx="2188369" cy="458723"/>
            </a:xfrm>
            <a:custGeom>
              <a:avLst/>
              <a:gdLst/>
              <a:ahLst/>
              <a:cxnLst/>
              <a:rect l="l" t="t" r="r" b="b"/>
              <a:pathLst>
                <a:path w="93861" h="19675" extrusionOk="0">
                  <a:moveTo>
                    <a:pt x="91605" y="0"/>
                  </a:moveTo>
                  <a:lnTo>
                    <a:pt x="0" y="602"/>
                  </a:lnTo>
                  <a:cubicBezTo>
                    <a:pt x="2431" y="3709"/>
                    <a:pt x="852" y="12356"/>
                    <a:pt x="852" y="12356"/>
                  </a:cubicBezTo>
                  <a:lnTo>
                    <a:pt x="55765" y="19674"/>
                  </a:lnTo>
                  <a:lnTo>
                    <a:pt x="92031" y="11028"/>
                  </a:lnTo>
                  <a:cubicBezTo>
                    <a:pt x="93860" y="7118"/>
                    <a:pt x="91605" y="0"/>
                    <a:pt x="91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163;p122">
              <a:extLst>
                <a:ext uri="{FF2B5EF4-FFF2-40B4-BE49-F238E27FC236}">
                  <a16:creationId xmlns:a16="http://schemas.microsoft.com/office/drawing/2014/main" id="{24503E30-6BC8-D654-29A4-9EA7BDBCECD7}"/>
                </a:ext>
              </a:extLst>
            </p:cNvPr>
            <p:cNvSpPr/>
            <p:nvPr/>
          </p:nvSpPr>
          <p:spPr>
            <a:xfrm>
              <a:off x="5004696" y="2106861"/>
              <a:ext cx="878882" cy="444710"/>
            </a:xfrm>
            <a:custGeom>
              <a:avLst/>
              <a:gdLst/>
              <a:ahLst/>
              <a:cxnLst/>
              <a:rect l="l" t="t" r="r" b="b"/>
              <a:pathLst>
                <a:path w="37696" h="19074" extrusionOk="0">
                  <a:moveTo>
                    <a:pt x="36292" y="1"/>
                  </a:moveTo>
                  <a:lnTo>
                    <a:pt x="602" y="8773"/>
                  </a:lnTo>
                  <a:cubicBezTo>
                    <a:pt x="602" y="8773"/>
                    <a:pt x="928" y="14011"/>
                    <a:pt x="1" y="19073"/>
                  </a:cubicBezTo>
                  <a:lnTo>
                    <a:pt x="36267" y="10427"/>
                  </a:lnTo>
                  <a:cubicBezTo>
                    <a:pt x="37695" y="6467"/>
                    <a:pt x="36292" y="1"/>
                    <a:pt x="36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164;p122">
              <a:extLst>
                <a:ext uri="{FF2B5EF4-FFF2-40B4-BE49-F238E27FC236}">
                  <a16:creationId xmlns:a16="http://schemas.microsoft.com/office/drawing/2014/main" id="{6C3CB8CB-F008-47B1-CE76-DEB8B98D2754}"/>
                </a:ext>
              </a:extLst>
            </p:cNvPr>
            <p:cNvSpPr/>
            <p:nvPr/>
          </p:nvSpPr>
          <p:spPr>
            <a:xfrm>
              <a:off x="3791637" y="2330565"/>
              <a:ext cx="1636177" cy="174839"/>
            </a:xfrm>
            <a:custGeom>
              <a:avLst/>
              <a:gdLst/>
              <a:ahLst/>
              <a:cxnLst/>
              <a:rect l="l" t="t" r="r" b="b"/>
              <a:pathLst>
                <a:path w="70177" h="7499" extrusionOk="0">
                  <a:moveTo>
                    <a:pt x="212" y="1"/>
                  </a:moveTo>
                  <a:cubicBezTo>
                    <a:pt x="106" y="1"/>
                    <a:pt x="23" y="90"/>
                    <a:pt x="1" y="180"/>
                  </a:cubicBezTo>
                  <a:cubicBezTo>
                    <a:pt x="1" y="305"/>
                    <a:pt x="76" y="406"/>
                    <a:pt x="176" y="431"/>
                  </a:cubicBezTo>
                  <a:lnTo>
                    <a:pt x="52332" y="7473"/>
                  </a:lnTo>
                  <a:lnTo>
                    <a:pt x="52357" y="7498"/>
                  </a:lnTo>
                  <a:lnTo>
                    <a:pt x="52407" y="7473"/>
                  </a:lnTo>
                  <a:lnTo>
                    <a:pt x="70001" y="3438"/>
                  </a:lnTo>
                  <a:cubicBezTo>
                    <a:pt x="70126" y="3413"/>
                    <a:pt x="70176" y="3313"/>
                    <a:pt x="70151" y="3188"/>
                  </a:cubicBezTo>
                  <a:cubicBezTo>
                    <a:pt x="70130" y="3101"/>
                    <a:pt x="70051" y="3032"/>
                    <a:pt x="69949" y="3032"/>
                  </a:cubicBezTo>
                  <a:cubicBezTo>
                    <a:pt x="69933" y="3032"/>
                    <a:pt x="69917" y="3034"/>
                    <a:pt x="69901" y="3037"/>
                  </a:cubicBezTo>
                  <a:lnTo>
                    <a:pt x="52357" y="7072"/>
                  </a:lnTo>
                  <a:lnTo>
                    <a:pt x="251" y="5"/>
                  </a:lnTo>
                  <a:cubicBezTo>
                    <a:pt x="238" y="2"/>
                    <a:pt x="225" y="1"/>
                    <a:pt x="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165;p122">
              <a:extLst>
                <a:ext uri="{FF2B5EF4-FFF2-40B4-BE49-F238E27FC236}">
                  <a16:creationId xmlns:a16="http://schemas.microsoft.com/office/drawing/2014/main" id="{8D9EBC4B-1EA7-7214-F8EE-2128F59BB471}"/>
                </a:ext>
              </a:extLst>
            </p:cNvPr>
            <p:cNvSpPr/>
            <p:nvPr/>
          </p:nvSpPr>
          <p:spPr>
            <a:xfrm>
              <a:off x="3916673" y="2284495"/>
              <a:ext cx="1726756" cy="156047"/>
            </a:xfrm>
            <a:custGeom>
              <a:avLst/>
              <a:gdLst/>
              <a:ahLst/>
              <a:cxnLst/>
              <a:rect l="l" t="t" r="r" b="b"/>
              <a:pathLst>
                <a:path w="74062" h="6693" extrusionOk="0">
                  <a:moveTo>
                    <a:pt x="252" y="1"/>
                  </a:moveTo>
                  <a:cubicBezTo>
                    <a:pt x="126" y="1"/>
                    <a:pt x="26" y="76"/>
                    <a:pt x="26" y="201"/>
                  </a:cubicBezTo>
                  <a:cubicBezTo>
                    <a:pt x="1" y="301"/>
                    <a:pt x="76" y="402"/>
                    <a:pt x="201" y="427"/>
                  </a:cubicBezTo>
                  <a:lnTo>
                    <a:pt x="47219" y="6692"/>
                  </a:lnTo>
                  <a:lnTo>
                    <a:pt x="47269" y="6692"/>
                  </a:lnTo>
                  <a:lnTo>
                    <a:pt x="73886" y="1354"/>
                  </a:lnTo>
                  <a:cubicBezTo>
                    <a:pt x="73986" y="1329"/>
                    <a:pt x="74062" y="1229"/>
                    <a:pt x="74036" y="1103"/>
                  </a:cubicBezTo>
                  <a:cubicBezTo>
                    <a:pt x="74036" y="1016"/>
                    <a:pt x="73942" y="948"/>
                    <a:pt x="73851" y="948"/>
                  </a:cubicBezTo>
                  <a:cubicBezTo>
                    <a:pt x="73838" y="948"/>
                    <a:pt x="73824" y="950"/>
                    <a:pt x="73811" y="953"/>
                  </a:cubicBezTo>
                  <a:lnTo>
                    <a:pt x="47219" y="6291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66;p122">
              <a:extLst>
                <a:ext uri="{FF2B5EF4-FFF2-40B4-BE49-F238E27FC236}">
                  <a16:creationId xmlns:a16="http://schemas.microsoft.com/office/drawing/2014/main" id="{D167B070-2B71-FB93-B31F-50EB0A39666B}"/>
                </a:ext>
              </a:extLst>
            </p:cNvPr>
            <p:cNvSpPr/>
            <p:nvPr/>
          </p:nvSpPr>
          <p:spPr>
            <a:xfrm>
              <a:off x="3813250" y="2180372"/>
              <a:ext cx="1992034" cy="195893"/>
            </a:xfrm>
            <a:custGeom>
              <a:avLst/>
              <a:gdLst/>
              <a:ahLst/>
              <a:cxnLst/>
              <a:rect l="l" t="t" r="r" b="b"/>
              <a:pathLst>
                <a:path w="85440" h="8402" extrusionOk="0">
                  <a:moveTo>
                    <a:pt x="85212" y="1"/>
                  </a:moveTo>
                  <a:cubicBezTo>
                    <a:pt x="85197" y="1"/>
                    <a:pt x="85181" y="2"/>
                    <a:pt x="85164" y="6"/>
                  </a:cubicBezTo>
                  <a:lnTo>
                    <a:pt x="51756" y="7976"/>
                  </a:lnTo>
                  <a:lnTo>
                    <a:pt x="251" y="1183"/>
                  </a:lnTo>
                  <a:cubicBezTo>
                    <a:pt x="126" y="1183"/>
                    <a:pt x="26" y="1259"/>
                    <a:pt x="26" y="1359"/>
                  </a:cubicBezTo>
                  <a:cubicBezTo>
                    <a:pt x="1" y="1484"/>
                    <a:pt x="76" y="1584"/>
                    <a:pt x="201" y="1610"/>
                  </a:cubicBezTo>
                  <a:lnTo>
                    <a:pt x="51730" y="8402"/>
                  </a:lnTo>
                  <a:lnTo>
                    <a:pt x="51806" y="8402"/>
                  </a:lnTo>
                  <a:lnTo>
                    <a:pt x="85264" y="407"/>
                  </a:lnTo>
                  <a:cubicBezTo>
                    <a:pt x="85365" y="381"/>
                    <a:pt x="85440" y="281"/>
                    <a:pt x="85415" y="156"/>
                  </a:cubicBezTo>
                  <a:cubicBezTo>
                    <a:pt x="85393" y="69"/>
                    <a:pt x="85315" y="1"/>
                    <a:pt x="85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167;p122">
              <a:extLst>
                <a:ext uri="{FF2B5EF4-FFF2-40B4-BE49-F238E27FC236}">
                  <a16:creationId xmlns:a16="http://schemas.microsoft.com/office/drawing/2014/main" id="{23375852-4768-F515-DAB9-9DA3B5B66011}"/>
                </a:ext>
              </a:extLst>
            </p:cNvPr>
            <p:cNvSpPr/>
            <p:nvPr/>
          </p:nvSpPr>
          <p:spPr>
            <a:xfrm>
              <a:off x="3653731" y="2090494"/>
              <a:ext cx="2238053" cy="244877"/>
            </a:xfrm>
            <a:custGeom>
              <a:avLst/>
              <a:gdLst/>
              <a:ahLst/>
              <a:cxnLst/>
              <a:rect l="l" t="t" r="r" b="b"/>
              <a:pathLst>
                <a:path w="95992" h="10503" extrusionOk="0">
                  <a:moveTo>
                    <a:pt x="95365" y="1"/>
                  </a:moveTo>
                  <a:lnTo>
                    <a:pt x="1" y="978"/>
                  </a:lnTo>
                  <a:lnTo>
                    <a:pt x="251" y="2031"/>
                  </a:lnTo>
                  <a:lnTo>
                    <a:pt x="58572" y="10502"/>
                  </a:lnTo>
                  <a:lnTo>
                    <a:pt x="95991" y="1379"/>
                  </a:lnTo>
                  <a:lnTo>
                    <a:pt x="95365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68;p122">
              <a:extLst>
                <a:ext uri="{FF2B5EF4-FFF2-40B4-BE49-F238E27FC236}">
                  <a16:creationId xmlns:a16="http://schemas.microsoft.com/office/drawing/2014/main" id="{9C5A97AC-F266-3C9E-92B3-BB9CAF278BF1}"/>
                </a:ext>
              </a:extLst>
            </p:cNvPr>
            <p:cNvSpPr/>
            <p:nvPr/>
          </p:nvSpPr>
          <p:spPr>
            <a:xfrm>
              <a:off x="3653731" y="1902928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1"/>
                  </a:moveTo>
                  <a:lnTo>
                    <a:pt x="1" y="9023"/>
                  </a:lnTo>
                  <a:lnTo>
                    <a:pt x="58547" y="17520"/>
                  </a:lnTo>
                  <a:lnTo>
                    <a:pt x="96593" y="7996"/>
                  </a:lnTo>
                  <a:lnTo>
                    <a:pt x="3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169;p122">
              <a:extLst>
                <a:ext uri="{FF2B5EF4-FFF2-40B4-BE49-F238E27FC236}">
                  <a16:creationId xmlns:a16="http://schemas.microsoft.com/office/drawing/2014/main" id="{444A5B4C-927B-3452-861A-E616B0574EBD}"/>
                </a:ext>
              </a:extLst>
            </p:cNvPr>
            <p:cNvSpPr/>
            <p:nvPr/>
          </p:nvSpPr>
          <p:spPr>
            <a:xfrm>
              <a:off x="4000839" y="1950840"/>
              <a:ext cx="837358" cy="209812"/>
            </a:xfrm>
            <a:custGeom>
              <a:avLst/>
              <a:gdLst/>
              <a:ahLst/>
              <a:cxnLst/>
              <a:rect l="l" t="t" r="r" b="b"/>
              <a:pathLst>
                <a:path w="35915" h="8999" extrusionOk="0">
                  <a:moveTo>
                    <a:pt x="19875" y="1"/>
                  </a:moveTo>
                  <a:lnTo>
                    <a:pt x="0" y="6392"/>
                  </a:lnTo>
                  <a:lnTo>
                    <a:pt x="17694" y="8998"/>
                  </a:lnTo>
                  <a:lnTo>
                    <a:pt x="35915" y="2006"/>
                  </a:lnTo>
                  <a:lnTo>
                    <a:pt x="198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170;p122">
              <a:extLst>
                <a:ext uri="{FF2B5EF4-FFF2-40B4-BE49-F238E27FC236}">
                  <a16:creationId xmlns:a16="http://schemas.microsoft.com/office/drawing/2014/main" id="{F161B29E-2616-E82D-4239-68F3913CD179}"/>
                </a:ext>
              </a:extLst>
            </p:cNvPr>
            <p:cNvSpPr/>
            <p:nvPr/>
          </p:nvSpPr>
          <p:spPr>
            <a:xfrm>
              <a:off x="3834885" y="1916381"/>
              <a:ext cx="619992" cy="188199"/>
            </a:xfrm>
            <a:custGeom>
              <a:avLst/>
              <a:gdLst/>
              <a:ahLst/>
              <a:cxnLst/>
              <a:rect l="l" t="t" r="r" b="b"/>
              <a:pathLst>
                <a:path w="26592" h="8072" extrusionOk="0">
                  <a:moveTo>
                    <a:pt x="26393" y="0"/>
                  </a:moveTo>
                  <a:cubicBezTo>
                    <a:pt x="26330" y="0"/>
                    <a:pt x="26274" y="34"/>
                    <a:pt x="26241" y="100"/>
                  </a:cubicBezTo>
                  <a:lnTo>
                    <a:pt x="25" y="7795"/>
                  </a:lnTo>
                  <a:cubicBezTo>
                    <a:pt x="0" y="7895"/>
                    <a:pt x="25" y="7995"/>
                    <a:pt x="100" y="8045"/>
                  </a:cubicBezTo>
                  <a:cubicBezTo>
                    <a:pt x="136" y="8063"/>
                    <a:pt x="171" y="8071"/>
                    <a:pt x="205" y="8071"/>
                  </a:cubicBezTo>
                  <a:cubicBezTo>
                    <a:pt x="265" y="8071"/>
                    <a:pt x="319" y="8044"/>
                    <a:pt x="351" y="7995"/>
                  </a:cubicBezTo>
                  <a:lnTo>
                    <a:pt x="26542" y="276"/>
                  </a:lnTo>
                  <a:lnTo>
                    <a:pt x="26567" y="226"/>
                  </a:lnTo>
                  <a:cubicBezTo>
                    <a:pt x="26592" y="151"/>
                    <a:pt x="26542" y="75"/>
                    <a:pt x="26492" y="25"/>
                  </a:cubicBezTo>
                  <a:cubicBezTo>
                    <a:pt x="26458" y="9"/>
                    <a:pt x="26425" y="0"/>
                    <a:pt x="26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171;p122">
              <a:extLst>
                <a:ext uri="{FF2B5EF4-FFF2-40B4-BE49-F238E27FC236}">
                  <a16:creationId xmlns:a16="http://schemas.microsoft.com/office/drawing/2014/main" id="{55A6C736-1A40-B05D-E9B5-71C74AC8817E}"/>
                </a:ext>
              </a:extLst>
            </p:cNvPr>
            <p:cNvSpPr/>
            <p:nvPr/>
          </p:nvSpPr>
          <p:spPr>
            <a:xfrm>
              <a:off x="3834885" y="1916381"/>
              <a:ext cx="1925423" cy="366978"/>
            </a:xfrm>
            <a:custGeom>
              <a:avLst/>
              <a:gdLst/>
              <a:ahLst/>
              <a:cxnLst/>
              <a:rect l="l" t="t" r="r" b="b"/>
              <a:pathLst>
                <a:path w="82583" h="15740" extrusionOk="0">
                  <a:moveTo>
                    <a:pt x="26416" y="0"/>
                  </a:moveTo>
                  <a:cubicBezTo>
                    <a:pt x="26316" y="0"/>
                    <a:pt x="26216" y="50"/>
                    <a:pt x="26216" y="151"/>
                  </a:cubicBezTo>
                  <a:cubicBezTo>
                    <a:pt x="26191" y="251"/>
                    <a:pt x="26266" y="351"/>
                    <a:pt x="26366" y="376"/>
                  </a:cubicBezTo>
                  <a:lnTo>
                    <a:pt x="80903" y="7669"/>
                  </a:lnTo>
                  <a:lnTo>
                    <a:pt x="49349" y="15339"/>
                  </a:lnTo>
                  <a:lnTo>
                    <a:pt x="226" y="7719"/>
                  </a:lnTo>
                  <a:cubicBezTo>
                    <a:pt x="213" y="7716"/>
                    <a:pt x="199" y="7715"/>
                    <a:pt x="186" y="7715"/>
                  </a:cubicBezTo>
                  <a:cubicBezTo>
                    <a:pt x="101" y="7715"/>
                    <a:pt x="25" y="7783"/>
                    <a:pt x="25" y="7870"/>
                  </a:cubicBezTo>
                  <a:cubicBezTo>
                    <a:pt x="0" y="7970"/>
                    <a:pt x="75" y="8070"/>
                    <a:pt x="176" y="8070"/>
                  </a:cubicBezTo>
                  <a:lnTo>
                    <a:pt x="49449" y="15740"/>
                  </a:lnTo>
                  <a:cubicBezTo>
                    <a:pt x="49449" y="15740"/>
                    <a:pt x="49449" y="15740"/>
                    <a:pt x="49450" y="15740"/>
                  </a:cubicBezTo>
                  <a:cubicBezTo>
                    <a:pt x="49628" y="15740"/>
                    <a:pt x="82557" y="7770"/>
                    <a:pt x="82557" y="7770"/>
                  </a:cubicBezTo>
                  <a:lnTo>
                    <a:pt x="82582" y="7719"/>
                  </a:lnTo>
                  <a:lnTo>
                    <a:pt x="82557" y="7594"/>
                  </a:lnTo>
                  <a:cubicBezTo>
                    <a:pt x="82532" y="7544"/>
                    <a:pt x="82482" y="7519"/>
                    <a:pt x="82432" y="7494"/>
                  </a:cubicBezTo>
                  <a:lnTo>
                    <a:pt x="26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172;p122">
              <a:extLst>
                <a:ext uri="{FF2B5EF4-FFF2-40B4-BE49-F238E27FC236}">
                  <a16:creationId xmlns:a16="http://schemas.microsoft.com/office/drawing/2014/main" id="{4A896099-727B-8692-29F1-EB5A2B420C69}"/>
                </a:ext>
              </a:extLst>
            </p:cNvPr>
            <p:cNvSpPr/>
            <p:nvPr/>
          </p:nvSpPr>
          <p:spPr>
            <a:xfrm>
              <a:off x="3016240" y="1753925"/>
              <a:ext cx="885877" cy="428926"/>
            </a:xfrm>
            <a:custGeom>
              <a:avLst/>
              <a:gdLst/>
              <a:ahLst/>
              <a:cxnLst/>
              <a:rect l="l" t="t" r="r" b="b"/>
              <a:pathLst>
                <a:path w="37996" h="18397" extrusionOk="0">
                  <a:moveTo>
                    <a:pt x="29123" y="1"/>
                  </a:moveTo>
                  <a:lnTo>
                    <a:pt x="0" y="18397"/>
                  </a:lnTo>
                  <a:cubicBezTo>
                    <a:pt x="4511" y="18397"/>
                    <a:pt x="8923" y="17169"/>
                    <a:pt x="13158" y="15590"/>
                  </a:cubicBezTo>
                  <a:cubicBezTo>
                    <a:pt x="14862" y="14938"/>
                    <a:pt x="16517" y="14161"/>
                    <a:pt x="18221" y="13484"/>
                  </a:cubicBezTo>
                  <a:cubicBezTo>
                    <a:pt x="20101" y="12733"/>
                    <a:pt x="22005" y="12106"/>
                    <a:pt x="23910" y="11454"/>
                  </a:cubicBezTo>
                  <a:cubicBezTo>
                    <a:pt x="28472" y="9901"/>
                    <a:pt x="33434" y="8196"/>
                    <a:pt x="37995" y="6642"/>
                  </a:cubicBezTo>
                  <a:lnTo>
                    <a:pt x="29123" y="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173;p122">
              <a:extLst>
                <a:ext uri="{FF2B5EF4-FFF2-40B4-BE49-F238E27FC236}">
                  <a16:creationId xmlns:a16="http://schemas.microsoft.com/office/drawing/2014/main" id="{7921C952-3C0E-49D5-8697-EBC43E705BA6}"/>
                </a:ext>
              </a:extLst>
            </p:cNvPr>
            <p:cNvSpPr/>
            <p:nvPr/>
          </p:nvSpPr>
          <p:spPr>
            <a:xfrm>
              <a:off x="2790671" y="1627723"/>
              <a:ext cx="381014" cy="993965"/>
            </a:xfrm>
            <a:custGeom>
              <a:avLst/>
              <a:gdLst/>
              <a:ahLst/>
              <a:cxnLst/>
              <a:rect l="l" t="t" r="r" b="b"/>
              <a:pathLst>
                <a:path w="16342" h="42632" extrusionOk="0">
                  <a:moveTo>
                    <a:pt x="16166" y="0"/>
                  </a:moveTo>
                  <a:cubicBezTo>
                    <a:pt x="7921" y="14486"/>
                    <a:pt x="9775" y="9950"/>
                    <a:pt x="3084" y="25213"/>
                  </a:cubicBezTo>
                  <a:lnTo>
                    <a:pt x="1" y="42632"/>
                  </a:lnTo>
                  <a:cubicBezTo>
                    <a:pt x="5239" y="34963"/>
                    <a:pt x="10678" y="27444"/>
                    <a:pt x="16342" y="20075"/>
                  </a:cubicBezTo>
                  <a:lnTo>
                    <a:pt x="16342" y="176"/>
                  </a:lnTo>
                  <a:lnTo>
                    <a:pt x="1616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174;p122">
              <a:extLst>
                <a:ext uri="{FF2B5EF4-FFF2-40B4-BE49-F238E27FC236}">
                  <a16:creationId xmlns:a16="http://schemas.microsoft.com/office/drawing/2014/main" id="{9AAAF4B6-FE64-9B25-41D6-2AD6C1F2E6F2}"/>
                </a:ext>
              </a:extLst>
            </p:cNvPr>
            <p:cNvSpPr/>
            <p:nvPr/>
          </p:nvSpPr>
          <p:spPr>
            <a:xfrm>
              <a:off x="2815804" y="1591492"/>
              <a:ext cx="351217" cy="563897"/>
            </a:xfrm>
            <a:custGeom>
              <a:avLst/>
              <a:gdLst/>
              <a:ahLst/>
              <a:cxnLst/>
              <a:rect l="l" t="t" r="r" b="b"/>
              <a:pathLst>
                <a:path w="15064" h="24186" extrusionOk="0">
                  <a:moveTo>
                    <a:pt x="10402" y="0"/>
                  </a:moveTo>
                  <a:cubicBezTo>
                    <a:pt x="6818" y="7494"/>
                    <a:pt x="3334" y="15263"/>
                    <a:pt x="1" y="22883"/>
                  </a:cubicBezTo>
                  <a:cubicBezTo>
                    <a:pt x="652" y="23108"/>
                    <a:pt x="2908" y="24086"/>
                    <a:pt x="3434" y="24186"/>
                  </a:cubicBezTo>
                  <a:cubicBezTo>
                    <a:pt x="3585" y="23985"/>
                    <a:pt x="11329" y="8923"/>
                    <a:pt x="15063" y="1529"/>
                  </a:cubicBezTo>
                  <a:cubicBezTo>
                    <a:pt x="13710" y="777"/>
                    <a:pt x="10402" y="0"/>
                    <a:pt x="1040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175;p122">
              <a:extLst>
                <a:ext uri="{FF2B5EF4-FFF2-40B4-BE49-F238E27FC236}">
                  <a16:creationId xmlns:a16="http://schemas.microsoft.com/office/drawing/2014/main" id="{CA4B3A99-411E-19F1-C206-6AF0D2395E7E}"/>
                </a:ext>
              </a:extLst>
            </p:cNvPr>
            <p:cNvSpPr/>
            <p:nvPr/>
          </p:nvSpPr>
          <p:spPr>
            <a:xfrm>
              <a:off x="2953710" y="1614270"/>
              <a:ext cx="437110" cy="561588"/>
            </a:xfrm>
            <a:custGeom>
              <a:avLst/>
              <a:gdLst/>
              <a:ahLst/>
              <a:cxnLst/>
              <a:rect l="l" t="t" r="r" b="b"/>
              <a:pathLst>
                <a:path w="18748" h="24087" extrusionOk="0">
                  <a:moveTo>
                    <a:pt x="18697" y="1"/>
                  </a:moveTo>
                  <a:cubicBezTo>
                    <a:pt x="12582" y="7620"/>
                    <a:pt x="5815" y="15740"/>
                    <a:pt x="0" y="23610"/>
                  </a:cubicBezTo>
                  <a:lnTo>
                    <a:pt x="3334" y="24086"/>
                  </a:lnTo>
                  <a:cubicBezTo>
                    <a:pt x="3334" y="24086"/>
                    <a:pt x="13434" y="17495"/>
                    <a:pt x="18722" y="14261"/>
                  </a:cubicBezTo>
                  <a:cubicBezTo>
                    <a:pt x="18747" y="9976"/>
                    <a:pt x="18697" y="4286"/>
                    <a:pt x="18697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176;p122">
              <a:extLst>
                <a:ext uri="{FF2B5EF4-FFF2-40B4-BE49-F238E27FC236}">
                  <a16:creationId xmlns:a16="http://schemas.microsoft.com/office/drawing/2014/main" id="{58D8862C-5810-C20C-2DA0-6DD90706FFC8}"/>
                </a:ext>
              </a:extLst>
            </p:cNvPr>
            <p:cNvSpPr/>
            <p:nvPr/>
          </p:nvSpPr>
          <p:spPr>
            <a:xfrm>
              <a:off x="2921583" y="1608442"/>
              <a:ext cx="468072" cy="564479"/>
            </a:xfrm>
            <a:custGeom>
              <a:avLst/>
              <a:gdLst/>
              <a:ahLst/>
              <a:cxnLst/>
              <a:rect l="l" t="t" r="r" b="b"/>
              <a:pathLst>
                <a:path w="20076" h="24211" extrusionOk="0">
                  <a:moveTo>
                    <a:pt x="18998" y="0"/>
                  </a:moveTo>
                  <a:lnTo>
                    <a:pt x="0" y="23659"/>
                  </a:lnTo>
                  <a:lnTo>
                    <a:pt x="1128" y="24211"/>
                  </a:lnTo>
                  <a:lnTo>
                    <a:pt x="20075" y="251"/>
                  </a:lnTo>
                  <a:lnTo>
                    <a:pt x="18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177;p122">
              <a:extLst>
                <a:ext uri="{FF2B5EF4-FFF2-40B4-BE49-F238E27FC236}">
                  <a16:creationId xmlns:a16="http://schemas.microsoft.com/office/drawing/2014/main" id="{61A03A2C-41E3-3072-B93F-709242CBAD50}"/>
                </a:ext>
              </a:extLst>
            </p:cNvPr>
            <p:cNvSpPr/>
            <p:nvPr/>
          </p:nvSpPr>
          <p:spPr>
            <a:xfrm>
              <a:off x="3117332" y="1881922"/>
              <a:ext cx="808727" cy="1511092"/>
            </a:xfrm>
            <a:custGeom>
              <a:avLst/>
              <a:gdLst/>
              <a:ahLst/>
              <a:cxnLst/>
              <a:rect l="l" t="t" r="r" b="b"/>
              <a:pathLst>
                <a:path w="34687" h="64812" extrusionOk="0">
                  <a:moveTo>
                    <a:pt x="34208" y="0"/>
                  </a:moveTo>
                  <a:cubicBezTo>
                    <a:pt x="34159" y="0"/>
                    <a:pt x="34109" y="8"/>
                    <a:pt x="34060" y="25"/>
                  </a:cubicBezTo>
                  <a:lnTo>
                    <a:pt x="1028" y="11804"/>
                  </a:lnTo>
                  <a:lnTo>
                    <a:pt x="0" y="64060"/>
                  </a:lnTo>
                  <a:lnTo>
                    <a:pt x="1178" y="64812"/>
                  </a:lnTo>
                  <a:lnTo>
                    <a:pt x="34060" y="52506"/>
                  </a:lnTo>
                  <a:cubicBezTo>
                    <a:pt x="34436" y="52356"/>
                    <a:pt x="34687" y="52005"/>
                    <a:pt x="34687" y="51604"/>
                  </a:cubicBezTo>
                  <a:lnTo>
                    <a:pt x="34687" y="476"/>
                  </a:lnTo>
                  <a:cubicBezTo>
                    <a:pt x="34687" y="203"/>
                    <a:pt x="34459" y="0"/>
                    <a:pt x="34208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178;p122">
              <a:extLst>
                <a:ext uri="{FF2B5EF4-FFF2-40B4-BE49-F238E27FC236}">
                  <a16:creationId xmlns:a16="http://schemas.microsoft.com/office/drawing/2014/main" id="{A110A0C8-A391-D19D-D66C-72DE1C99FB6C}"/>
                </a:ext>
              </a:extLst>
            </p:cNvPr>
            <p:cNvSpPr/>
            <p:nvPr/>
          </p:nvSpPr>
          <p:spPr>
            <a:xfrm>
              <a:off x="3244117" y="2073568"/>
              <a:ext cx="596048" cy="388591"/>
            </a:xfrm>
            <a:custGeom>
              <a:avLst/>
              <a:gdLst/>
              <a:ahLst/>
              <a:cxnLst/>
              <a:rect l="l" t="t" r="r" b="b"/>
              <a:pathLst>
                <a:path w="25565" h="16667" extrusionOk="0">
                  <a:moveTo>
                    <a:pt x="25565" y="0"/>
                  </a:moveTo>
                  <a:lnTo>
                    <a:pt x="1" y="8697"/>
                  </a:lnTo>
                  <a:lnTo>
                    <a:pt x="1" y="16667"/>
                  </a:lnTo>
                  <a:lnTo>
                    <a:pt x="25565" y="7744"/>
                  </a:lnTo>
                  <a:lnTo>
                    <a:pt x="2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179;p122">
              <a:extLst>
                <a:ext uri="{FF2B5EF4-FFF2-40B4-BE49-F238E27FC236}">
                  <a16:creationId xmlns:a16="http://schemas.microsoft.com/office/drawing/2014/main" id="{87C7DD1A-ABBC-EDE6-FF3D-B6DAD7876BF4}"/>
                </a:ext>
              </a:extLst>
            </p:cNvPr>
            <p:cNvSpPr/>
            <p:nvPr/>
          </p:nvSpPr>
          <p:spPr>
            <a:xfrm>
              <a:off x="3244117" y="2303194"/>
              <a:ext cx="596048" cy="244877"/>
            </a:xfrm>
            <a:custGeom>
              <a:avLst/>
              <a:gdLst/>
              <a:ahLst/>
              <a:cxnLst/>
              <a:rect l="l" t="t" r="r" b="b"/>
              <a:pathLst>
                <a:path w="25565" h="10503" extrusionOk="0">
                  <a:moveTo>
                    <a:pt x="25565" y="1"/>
                  </a:moveTo>
                  <a:lnTo>
                    <a:pt x="1" y="8698"/>
                  </a:lnTo>
                  <a:lnTo>
                    <a:pt x="1" y="10502"/>
                  </a:lnTo>
                  <a:lnTo>
                    <a:pt x="25565" y="1605"/>
                  </a:lnTo>
                  <a:lnTo>
                    <a:pt x="2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180;p122">
              <a:extLst>
                <a:ext uri="{FF2B5EF4-FFF2-40B4-BE49-F238E27FC236}">
                  <a16:creationId xmlns:a16="http://schemas.microsoft.com/office/drawing/2014/main" id="{BC3BCB04-8F55-7BC2-D3E2-AF072EBE3A02}"/>
                </a:ext>
              </a:extLst>
            </p:cNvPr>
            <p:cNvSpPr/>
            <p:nvPr/>
          </p:nvSpPr>
          <p:spPr>
            <a:xfrm>
              <a:off x="3829616" y="2993422"/>
              <a:ext cx="74235" cy="113847"/>
            </a:xfrm>
            <a:custGeom>
              <a:avLst/>
              <a:gdLst/>
              <a:ahLst/>
              <a:cxnLst/>
              <a:rect l="l" t="t" r="r" b="b"/>
              <a:pathLst>
                <a:path w="3184" h="4883" extrusionOk="0">
                  <a:moveTo>
                    <a:pt x="2987" y="0"/>
                  </a:moveTo>
                  <a:cubicBezTo>
                    <a:pt x="2962" y="0"/>
                    <a:pt x="2935" y="7"/>
                    <a:pt x="2908" y="20"/>
                  </a:cubicBezTo>
                  <a:cubicBezTo>
                    <a:pt x="577" y="872"/>
                    <a:pt x="1" y="3078"/>
                    <a:pt x="201" y="4732"/>
                  </a:cubicBezTo>
                  <a:cubicBezTo>
                    <a:pt x="226" y="4807"/>
                    <a:pt x="301" y="4882"/>
                    <a:pt x="402" y="4882"/>
                  </a:cubicBezTo>
                  <a:lnTo>
                    <a:pt x="427" y="4882"/>
                  </a:lnTo>
                  <a:cubicBezTo>
                    <a:pt x="527" y="4857"/>
                    <a:pt x="577" y="4782"/>
                    <a:pt x="577" y="4682"/>
                  </a:cubicBezTo>
                  <a:cubicBezTo>
                    <a:pt x="377" y="3103"/>
                    <a:pt x="928" y="1123"/>
                    <a:pt x="3033" y="346"/>
                  </a:cubicBezTo>
                  <a:cubicBezTo>
                    <a:pt x="3133" y="321"/>
                    <a:pt x="3184" y="220"/>
                    <a:pt x="3133" y="120"/>
                  </a:cubicBezTo>
                  <a:cubicBezTo>
                    <a:pt x="3115" y="47"/>
                    <a:pt x="3056" y="0"/>
                    <a:pt x="2987" y="0"/>
                  </a:cubicBezTo>
                  <a:close/>
                </a:path>
              </a:pathLst>
            </a:custGeom>
            <a:solidFill>
              <a:srgbClr val="CE2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181;p122">
              <a:extLst>
                <a:ext uri="{FF2B5EF4-FFF2-40B4-BE49-F238E27FC236}">
                  <a16:creationId xmlns:a16="http://schemas.microsoft.com/office/drawing/2014/main" id="{8F489E82-210B-052A-2CBF-2426BDAB24BB}"/>
                </a:ext>
              </a:extLst>
            </p:cNvPr>
            <p:cNvSpPr/>
            <p:nvPr/>
          </p:nvSpPr>
          <p:spPr>
            <a:xfrm>
              <a:off x="3214904" y="2024234"/>
              <a:ext cx="119233" cy="1012337"/>
            </a:xfrm>
            <a:custGeom>
              <a:avLst/>
              <a:gdLst/>
              <a:ahLst/>
              <a:cxnLst/>
              <a:rect l="l" t="t" r="r" b="b"/>
              <a:pathLst>
                <a:path w="5114" h="43420" extrusionOk="0">
                  <a:moveTo>
                    <a:pt x="1911" y="0"/>
                  </a:moveTo>
                  <a:cubicBezTo>
                    <a:pt x="1876" y="0"/>
                    <a:pt x="1841" y="18"/>
                    <a:pt x="1805" y="36"/>
                  </a:cubicBezTo>
                  <a:lnTo>
                    <a:pt x="101" y="1063"/>
                  </a:lnTo>
                  <a:cubicBezTo>
                    <a:pt x="1" y="1139"/>
                    <a:pt x="1" y="1314"/>
                    <a:pt x="126" y="1364"/>
                  </a:cubicBezTo>
                  <a:cubicBezTo>
                    <a:pt x="1103" y="1690"/>
                    <a:pt x="2306" y="2843"/>
                    <a:pt x="2557" y="4497"/>
                  </a:cubicBezTo>
                  <a:cubicBezTo>
                    <a:pt x="2958" y="7229"/>
                    <a:pt x="2808" y="43420"/>
                    <a:pt x="2808" y="43420"/>
                  </a:cubicBezTo>
                  <a:lnTo>
                    <a:pt x="3685" y="41740"/>
                  </a:lnTo>
                  <a:lnTo>
                    <a:pt x="4712" y="42743"/>
                  </a:lnTo>
                  <a:lnTo>
                    <a:pt x="4788" y="5875"/>
                  </a:lnTo>
                  <a:cubicBezTo>
                    <a:pt x="4788" y="5875"/>
                    <a:pt x="5113" y="1339"/>
                    <a:pt x="1955" y="11"/>
                  </a:cubicBezTo>
                  <a:cubicBezTo>
                    <a:pt x="1941" y="3"/>
                    <a:pt x="1926" y="0"/>
                    <a:pt x="19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182;p122">
              <a:extLst>
                <a:ext uri="{FF2B5EF4-FFF2-40B4-BE49-F238E27FC236}">
                  <a16:creationId xmlns:a16="http://schemas.microsoft.com/office/drawing/2014/main" id="{DCFB20EE-601F-8CEF-A1AC-F85E3954DFD4}"/>
                </a:ext>
              </a:extLst>
            </p:cNvPr>
            <p:cNvSpPr/>
            <p:nvPr/>
          </p:nvSpPr>
          <p:spPr>
            <a:xfrm>
              <a:off x="2792443" y="1577107"/>
              <a:ext cx="268822" cy="547903"/>
            </a:xfrm>
            <a:custGeom>
              <a:avLst/>
              <a:gdLst/>
              <a:ahLst/>
              <a:cxnLst/>
              <a:rect l="l" t="t" r="r" b="b"/>
              <a:pathLst>
                <a:path w="11530" h="23500" extrusionOk="0">
                  <a:moveTo>
                    <a:pt x="10681" y="0"/>
                  </a:moveTo>
                  <a:cubicBezTo>
                    <a:pt x="10558" y="0"/>
                    <a:pt x="10436" y="72"/>
                    <a:pt x="10376" y="191"/>
                  </a:cubicBezTo>
                  <a:lnTo>
                    <a:pt x="0" y="22547"/>
                  </a:lnTo>
                  <a:lnTo>
                    <a:pt x="1003" y="23500"/>
                  </a:lnTo>
                  <a:lnTo>
                    <a:pt x="11454" y="617"/>
                  </a:lnTo>
                  <a:cubicBezTo>
                    <a:pt x="11529" y="417"/>
                    <a:pt x="11429" y="216"/>
                    <a:pt x="11228" y="141"/>
                  </a:cubicBezTo>
                  <a:cubicBezTo>
                    <a:pt x="11103" y="91"/>
                    <a:pt x="10928" y="41"/>
                    <a:pt x="10777" y="16"/>
                  </a:cubicBezTo>
                  <a:cubicBezTo>
                    <a:pt x="10746" y="5"/>
                    <a:pt x="10713" y="0"/>
                    <a:pt x="106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183;p122">
              <a:extLst>
                <a:ext uri="{FF2B5EF4-FFF2-40B4-BE49-F238E27FC236}">
                  <a16:creationId xmlns:a16="http://schemas.microsoft.com/office/drawing/2014/main" id="{A1920AC7-6221-4972-4972-D699815511E5}"/>
                </a:ext>
              </a:extLst>
            </p:cNvPr>
            <p:cNvSpPr/>
            <p:nvPr/>
          </p:nvSpPr>
          <p:spPr>
            <a:xfrm>
              <a:off x="2792443" y="2102781"/>
              <a:ext cx="352383" cy="1296314"/>
            </a:xfrm>
            <a:custGeom>
              <a:avLst/>
              <a:gdLst/>
              <a:ahLst/>
              <a:cxnLst/>
              <a:rect l="l" t="t" r="r" b="b"/>
              <a:pathLst>
                <a:path w="15114" h="55600" extrusionOk="0">
                  <a:moveTo>
                    <a:pt x="0" y="0"/>
                  </a:moveTo>
                  <a:lnTo>
                    <a:pt x="0" y="50427"/>
                  </a:lnTo>
                  <a:cubicBezTo>
                    <a:pt x="0" y="53810"/>
                    <a:pt x="4261" y="55113"/>
                    <a:pt x="6567" y="55314"/>
                  </a:cubicBezTo>
                  <a:cubicBezTo>
                    <a:pt x="8206" y="55473"/>
                    <a:pt x="9947" y="55599"/>
                    <a:pt x="11623" y="55599"/>
                  </a:cubicBezTo>
                  <a:cubicBezTo>
                    <a:pt x="12841" y="55599"/>
                    <a:pt x="14026" y="55533"/>
                    <a:pt x="15113" y="55364"/>
                  </a:cubicBezTo>
                  <a:lnTo>
                    <a:pt x="15113" y="2281"/>
                  </a:lnTo>
                  <a:cubicBezTo>
                    <a:pt x="13550" y="2660"/>
                    <a:pt x="11819" y="2840"/>
                    <a:pt x="10131" y="2840"/>
                  </a:cubicBezTo>
                  <a:cubicBezTo>
                    <a:pt x="9139" y="2840"/>
                    <a:pt x="8162" y="2777"/>
                    <a:pt x="7243" y="2657"/>
                  </a:cubicBezTo>
                  <a:cubicBezTo>
                    <a:pt x="4537" y="2306"/>
                    <a:pt x="1855" y="145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184;p122">
              <a:extLst>
                <a:ext uri="{FF2B5EF4-FFF2-40B4-BE49-F238E27FC236}">
                  <a16:creationId xmlns:a16="http://schemas.microsoft.com/office/drawing/2014/main" id="{93FF66A1-769C-C355-B43B-CE97E07B1FDD}"/>
                </a:ext>
              </a:extLst>
            </p:cNvPr>
            <p:cNvSpPr/>
            <p:nvPr/>
          </p:nvSpPr>
          <p:spPr>
            <a:xfrm>
              <a:off x="3152374" y="3107827"/>
              <a:ext cx="2942166" cy="556296"/>
            </a:xfrm>
            <a:custGeom>
              <a:avLst/>
              <a:gdLst/>
              <a:ahLst/>
              <a:cxnLst/>
              <a:rect l="l" t="t" r="r" b="b"/>
              <a:pathLst>
                <a:path w="126192" h="23860" extrusionOk="0">
                  <a:moveTo>
                    <a:pt x="19926" y="0"/>
                  </a:moveTo>
                  <a:lnTo>
                    <a:pt x="1" y="23860"/>
                  </a:lnTo>
                  <a:lnTo>
                    <a:pt x="1" y="23860"/>
                  </a:lnTo>
                  <a:lnTo>
                    <a:pt x="59124" y="17770"/>
                  </a:lnTo>
                  <a:lnTo>
                    <a:pt x="59124" y="17770"/>
                  </a:lnTo>
                  <a:cubicBezTo>
                    <a:pt x="59124" y="17770"/>
                    <a:pt x="59057" y="21542"/>
                    <a:pt x="62471" y="21542"/>
                  </a:cubicBezTo>
                  <a:cubicBezTo>
                    <a:pt x="62664" y="21542"/>
                    <a:pt x="62868" y="21530"/>
                    <a:pt x="63084" y="21504"/>
                  </a:cubicBezTo>
                  <a:cubicBezTo>
                    <a:pt x="67119" y="21053"/>
                    <a:pt x="67044" y="17770"/>
                    <a:pt x="67044" y="17770"/>
                  </a:cubicBezTo>
                  <a:lnTo>
                    <a:pt x="67044" y="17770"/>
                  </a:lnTo>
                  <a:lnTo>
                    <a:pt x="126192" y="23860"/>
                  </a:lnTo>
                  <a:lnTo>
                    <a:pt x="1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185;p122">
              <a:extLst>
                <a:ext uri="{FF2B5EF4-FFF2-40B4-BE49-F238E27FC236}">
                  <a16:creationId xmlns:a16="http://schemas.microsoft.com/office/drawing/2014/main" id="{C73A8242-E021-4B2B-BB4E-2C5728F0613A}"/>
                </a:ext>
              </a:extLst>
            </p:cNvPr>
            <p:cNvSpPr/>
            <p:nvPr/>
          </p:nvSpPr>
          <p:spPr>
            <a:xfrm>
              <a:off x="3227167" y="3179217"/>
              <a:ext cx="1396009" cy="234246"/>
            </a:xfrm>
            <a:custGeom>
              <a:avLst/>
              <a:gdLst/>
              <a:ahLst/>
              <a:cxnLst/>
              <a:rect l="l" t="t" r="r" b="b"/>
              <a:pathLst>
                <a:path w="59876" h="10047" extrusionOk="0">
                  <a:moveTo>
                    <a:pt x="30427" y="1"/>
                  </a:moveTo>
                  <a:cubicBezTo>
                    <a:pt x="16518" y="1"/>
                    <a:pt x="4136" y="3906"/>
                    <a:pt x="4136" y="3906"/>
                  </a:cubicBezTo>
                  <a:lnTo>
                    <a:pt x="1" y="8868"/>
                  </a:lnTo>
                  <a:cubicBezTo>
                    <a:pt x="11249" y="5952"/>
                    <a:pt x="21246" y="4943"/>
                    <a:pt x="29695" y="4943"/>
                  </a:cubicBezTo>
                  <a:cubicBezTo>
                    <a:pt x="48696" y="4943"/>
                    <a:pt x="59876" y="10046"/>
                    <a:pt x="59876" y="10046"/>
                  </a:cubicBezTo>
                  <a:cubicBezTo>
                    <a:pt x="52306" y="2228"/>
                    <a:pt x="40931" y="1"/>
                    <a:pt x="304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186;p122">
              <a:extLst>
                <a:ext uri="{FF2B5EF4-FFF2-40B4-BE49-F238E27FC236}">
                  <a16:creationId xmlns:a16="http://schemas.microsoft.com/office/drawing/2014/main" id="{06849EF8-4865-7DBC-431B-78245EBC9923}"/>
                </a:ext>
              </a:extLst>
            </p:cNvPr>
            <p:cNvSpPr/>
            <p:nvPr/>
          </p:nvSpPr>
          <p:spPr>
            <a:xfrm>
              <a:off x="3157060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5201" y="1"/>
                  </a:moveTo>
                  <a:cubicBezTo>
                    <a:pt x="19306" y="1"/>
                    <a:pt x="3008" y="3779"/>
                    <a:pt x="3008" y="3779"/>
                  </a:cubicBezTo>
                  <a:lnTo>
                    <a:pt x="0" y="7739"/>
                  </a:lnTo>
                  <a:lnTo>
                    <a:pt x="3835" y="8265"/>
                  </a:lnTo>
                  <a:cubicBezTo>
                    <a:pt x="3835" y="8265"/>
                    <a:pt x="69575" y="6736"/>
                    <a:pt x="51254" y="1774"/>
                  </a:cubicBezTo>
                  <a:cubicBezTo>
                    <a:pt x="46454" y="478"/>
                    <a:pt x="40853" y="1"/>
                    <a:pt x="35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187;p122">
              <a:extLst>
                <a:ext uri="{FF2B5EF4-FFF2-40B4-BE49-F238E27FC236}">
                  <a16:creationId xmlns:a16="http://schemas.microsoft.com/office/drawing/2014/main" id="{B5A190F9-B21A-25CE-519C-D1659CCA0DDD}"/>
                </a:ext>
              </a:extLst>
            </p:cNvPr>
            <p:cNvSpPr/>
            <p:nvPr/>
          </p:nvSpPr>
          <p:spPr>
            <a:xfrm>
              <a:off x="4623129" y="3179217"/>
              <a:ext cx="1396592" cy="234246"/>
            </a:xfrm>
            <a:custGeom>
              <a:avLst/>
              <a:gdLst/>
              <a:ahLst/>
              <a:cxnLst/>
              <a:rect l="l" t="t" r="r" b="b"/>
              <a:pathLst>
                <a:path w="59901" h="10047" extrusionOk="0">
                  <a:moveTo>
                    <a:pt x="29460" y="1"/>
                  </a:moveTo>
                  <a:cubicBezTo>
                    <a:pt x="18958" y="1"/>
                    <a:pt x="7582" y="2228"/>
                    <a:pt x="1" y="10046"/>
                  </a:cubicBezTo>
                  <a:cubicBezTo>
                    <a:pt x="1" y="10046"/>
                    <a:pt x="11192" y="4943"/>
                    <a:pt x="30201" y="4943"/>
                  </a:cubicBezTo>
                  <a:cubicBezTo>
                    <a:pt x="38654" y="4943"/>
                    <a:pt x="48653" y="5952"/>
                    <a:pt x="59901" y="8868"/>
                  </a:cubicBezTo>
                  <a:lnTo>
                    <a:pt x="55741" y="3906"/>
                  </a:lnTo>
                  <a:cubicBezTo>
                    <a:pt x="55741" y="3906"/>
                    <a:pt x="43367" y="1"/>
                    <a:pt x="294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188;p122">
              <a:extLst>
                <a:ext uri="{FF2B5EF4-FFF2-40B4-BE49-F238E27FC236}">
                  <a16:creationId xmlns:a16="http://schemas.microsoft.com/office/drawing/2014/main" id="{2105B345-8237-4B60-2AC7-45B42BD015C2}"/>
                </a:ext>
              </a:extLst>
            </p:cNvPr>
            <p:cNvSpPr/>
            <p:nvPr/>
          </p:nvSpPr>
          <p:spPr>
            <a:xfrm>
              <a:off x="4467714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4353" y="1"/>
                  </a:moveTo>
                  <a:cubicBezTo>
                    <a:pt x="28698" y="1"/>
                    <a:pt x="23095" y="478"/>
                    <a:pt x="18296" y="1774"/>
                  </a:cubicBezTo>
                  <a:cubicBezTo>
                    <a:pt x="0" y="6736"/>
                    <a:pt x="65715" y="8265"/>
                    <a:pt x="65715" y="8265"/>
                  </a:cubicBezTo>
                  <a:lnTo>
                    <a:pt x="69574" y="7739"/>
                  </a:lnTo>
                  <a:lnTo>
                    <a:pt x="66567" y="3779"/>
                  </a:lnTo>
                  <a:cubicBezTo>
                    <a:pt x="66567" y="3779"/>
                    <a:pt x="50255" y="1"/>
                    <a:pt x="34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189;p122">
              <a:extLst>
                <a:ext uri="{FF2B5EF4-FFF2-40B4-BE49-F238E27FC236}">
                  <a16:creationId xmlns:a16="http://schemas.microsoft.com/office/drawing/2014/main" id="{F8CF7769-E6FB-A63F-DC57-05EB7373592B}"/>
                </a:ext>
              </a:extLst>
            </p:cNvPr>
            <p:cNvSpPr/>
            <p:nvPr/>
          </p:nvSpPr>
          <p:spPr>
            <a:xfrm>
              <a:off x="4623129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26082" y="0"/>
                  </a:moveTo>
                  <a:cubicBezTo>
                    <a:pt x="16651" y="0"/>
                    <a:pt x="7066" y="1500"/>
                    <a:pt x="1" y="6148"/>
                  </a:cubicBezTo>
                  <a:lnTo>
                    <a:pt x="3760" y="9732"/>
                  </a:lnTo>
                  <a:lnTo>
                    <a:pt x="63510" y="15171"/>
                  </a:lnTo>
                  <a:cubicBezTo>
                    <a:pt x="63510" y="15171"/>
                    <a:pt x="63485" y="13642"/>
                    <a:pt x="62908" y="11537"/>
                  </a:cubicBezTo>
                  <a:cubicBezTo>
                    <a:pt x="49099" y="7602"/>
                    <a:pt x="21981" y="4970"/>
                    <a:pt x="21981" y="4970"/>
                  </a:cubicBezTo>
                  <a:cubicBezTo>
                    <a:pt x="23079" y="4933"/>
                    <a:pt x="24179" y="4916"/>
                    <a:pt x="25279" y="4916"/>
                  </a:cubicBezTo>
                  <a:cubicBezTo>
                    <a:pt x="40634" y="4916"/>
                    <a:pt x="55927" y="8320"/>
                    <a:pt x="62382" y="9958"/>
                  </a:cubicBezTo>
                  <a:cubicBezTo>
                    <a:pt x="61931" y="8729"/>
                    <a:pt x="60803" y="6248"/>
                    <a:pt x="59901" y="4970"/>
                  </a:cubicBezTo>
                  <a:cubicBezTo>
                    <a:pt x="59901" y="4970"/>
                    <a:pt x="43248" y="0"/>
                    <a:pt x="260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3190;p122">
              <a:extLst>
                <a:ext uri="{FF2B5EF4-FFF2-40B4-BE49-F238E27FC236}">
                  <a16:creationId xmlns:a16="http://schemas.microsoft.com/office/drawing/2014/main" id="{7B459D06-D70B-D88F-A782-4916B8F3BA83}"/>
                </a:ext>
              </a:extLst>
            </p:cNvPr>
            <p:cNvSpPr/>
            <p:nvPr/>
          </p:nvSpPr>
          <p:spPr>
            <a:xfrm>
              <a:off x="4623129" y="3163456"/>
              <a:ext cx="1356863" cy="250007"/>
            </a:xfrm>
            <a:custGeom>
              <a:avLst/>
              <a:gdLst/>
              <a:ahLst/>
              <a:cxnLst/>
              <a:rect l="l" t="t" r="r" b="b"/>
              <a:pathLst>
                <a:path w="58197" h="10723" extrusionOk="0">
                  <a:moveTo>
                    <a:pt x="29555" y="0"/>
                  </a:moveTo>
                  <a:cubicBezTo>
                    <a:pt x="6488" y="0"/>
                    <a:pt x="1" y="10722"/>
                    <a:pt x="1" y="10722"/>
                  </a:cubicBezTo>
                  <a:cubicBezTo>
                    <a:pt x="7578" y="3774"/>
                    <a:pt x="18161" y="1662"/>
                    <a:pt x="28228" y="1662"/>
                  </a:cubicBezTo>
                  <a:cubicBezTo>
                    <a:pt x="43833" y="1662"/>
                    <a:pt x="58197" y="6737"/>
                    <a:pt x="58197" y="6737"/>
                  </a:cubicBezTo>
                  <a:lnTo>
                    <a:pt x="58197" y="4281"/>
                  </a:lnTo>
                  <a:cubicBezTo>
                    <a:pt x="46599" y="1170"/>
                    <a:pt x="37172" y="0"/>
                    <a:pt x="29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191;p122">
              <a:extLst>
                <a:ext uri="{FF2B5EF4-FFF2-40B4-BE49-F238E27FC236}">
                  <a16:creationId xmlns:a16="http://schemas.microsoft.com/office/drawing/2014/main" id="{26310325-4434-C141-86C7-5F1BCA3B79F8}"/>
                </a:ext>
              </a:extLst>
            </p:cNvPr>
            <p:cNvSpPr/>
            <p:nvPr/>
          </p:nvSpPr>
          <p:spPr>
            <a:xfrm>
              <a:off x="3142442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37436" y="0"/>
                  </a:moveTo>
                  <a:cubicBezTo>
                    <a:pt x="20277" y="0"/>
                    <a:pt x="3635" y="4970"/>
                    <a:pt x="3635" y="4970"/>
                  </a:cubicBezTo>
                  <a:cubicBezTo>
                    <a:pt x="2708" y="6248"/>
                    <a:pt x="1605" y="8729"/>
                    <a:pt x="1129" y="9958"/>
                  </a:cubicBezTo>
                  <a:cubicBezTo>
                    <a:pt x="7583" y="8320"/>
                    <a:pt x="22877" y="4916"/>
                    <a:pt x="38231" y="4916"/>
                  </a:cubicBezTo>
                  <a:cubicBezTo>
                    <a:pt x="39332" y="4916"/>
                    <a:pt x="40432" y="4933"/>
                    <a:pt x="41530" y="4970"/>
                  </a:cubicBezTo>
                  <a:cubicBezTo>
                    <a:pt x="41530" y="4970"/>
                    <a:pt x="14412" y="7602"/>
                    <a:pt x="627" y="11537"/>
                  </a:cubicBezTo>
                  <a:cubicBezTo>
                    <a:pt x="51" y="13642"/>
                    <a:pt x="1" y="15171"/>
                    <a:pt x="1" y="15171"/>
                  </a:cubicBezTo>
                  <a:lnTo>
                    <a:pt x="59776" y="9732"/>
                  </a:lnTo>
                  <a:lnTo>
                    <a:pt x="63510" y="6148"/>
                  </a:lnTo>
                  <a:cubicBezTo>
                    <a:pt x="56445" y="1500"/>
                    <a:pt x="46862" y="0"/>
                    <a:pt x="374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192;p122">
              <a:extLst>
                <a:ext uri="{FF2B5EF4-FFF2-40B4-BE49-F238E27FC236}">
                  <a16:creationId xmlns:a16="http://schemas.microsoft.com/office/drawing/2014/main" id="{F1958E52-874A-00A4-799A-F6B512CC4057}"/>
                </a:ext>
              </a:extLst>
            </p:cNvPr>
            <p:cNvSpPr/>
            <p:nvPr/>
          </p:nvSpPr>
          <p:spPr>
            <a:xfrm>
              <a:off x="3266336" y="3163456"/>
              <a:ext cx="1356840" cy="250007"/>
            </a:xfrm>
            <a:custGeom>
              <a:avLst/>
              <a:gdLst/>
              <a:ahLst/>
              <a:cxnLst/>
              <a:rect l="l" t="t" r="r" b="b"/>
              <a:pathLst>
                <a:path w="58196" h="10723" extrusionOk="0">
                  <a:moveTo>
                    <a:pt x="28642" y="0"/>
                  </a:moveTo>
                  <a:cubicBezTo>
                    <a:pt x="21024" y="0"/>
                    <a:pt x="11598" y="1170"/>
                    <a:pt x="0" y="4281"/>
                  </a:cubicBezTo>
                  <a:lnTo>
                    <a:pt x="0" y="6737"/>
                  </a:lnTo>
                  <a:cubicBezTo>
                    <a:pt x="0" y="6737"/>
                    <a:pt x="14364" y="1662"/>
                    <a:pt x="29969" y="1662"/>
                  </a:cubicBezTo>
                  <a:cubicBezTo>
                    <a:pt x="40036" y="1662"/>
                    <a:pt x="50619" y="3774"/>
                    <a:pt x="58196" y="10722"/>
                  </a:cubicBezTo>
                  <a:cubicBezTo>
                    <a:pt x="58196" y="10722"/>
                    <a:pt x="51709" y="0"/>
                    <a:pt x="28642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193;p122">
              <a:extLst>
                <a:ext uri="{FF2B5EF4-FFF2-40B4-BE49-F238E27FC236}">
                  <a16:creationId xmlns:a16="http://schemas.microsoft.com/office/drawing/2014/main" id="{5D235FD3-AFDC-A8A5-21E5-4945D276B1CE}"/>
                </a:ext>
              </a:extLst>
            </p:cNvPr>
            <p:cNvSpPr/>
            <p:nvPr/>
          </p:nvSpPr>
          <p:spPr>
            <a:xfrm>
              <a:off x="3266336" y="2663521"/>
              <a:ext cx="2713679" cy="749950"/>
            </a:xfrm>
            <a:custGeom>
              <a:avLst/>
              <a:gdLst/>
              <a:ahLst/>
              <a:cxnLst/>
              <a:rect l="l" t="t" r="r" b="b"/>
              <a:pathLst>
                <a:path w="116392" h="32166" extrusionOk="0">
                  <a:moveTo>
                    <a:pt x="38985" y="0"/>
                  </a:moveTo>
                  <a:cubicBezTo>
                    <a:pt x="26331" y="0"/>
                    <a:pt x="15564" y="5473"/>
                    <a:pt x="15564" y="5473"/>
                  </a:cubicBezTo>
                  <a:lnTo>
                    <a:pt x="0" y="25724"/>
                  </a:lnTo>
                  <a:lnTo>
                    <a:pt x="0" y="25724"/>
                  </a:lnTo>
                  <a:cubicBezTo>
                    <a:pt x="11598" y="22613"/>
                    <a:pt x="21024" y="21443"/>
                    <a:pt x="28642" y="21443"/>
                  </a:cubicBezTo>
                  <a:cubicBezTo>
                    <a:pt x="51709" y="21443"/>
                    <a:pt x="58196" y="32165"/>
                    <a:pt x="58196" y="32165"/>
                  </a:cubicBezTo>
                  <a:cubicBezTo>
                    <a:pt x="58196" y="32165"/>
                    <a:pt x="64683" y="21443"/>
                    <a:pt x="87750" y="21443"/>
                  </a:cubicBezTo>
                  <a:cubicBezTo>
                    <a:pt x="95367" y="21443"/>
                    <a:pt x="104794" y="22613"/>
                    <a:pt x="116392" y="25724"/>
                  </a:cubicBezTo>
                  <a:lnTo>
                    <a:pt x="116392" y="25724"/>
                  </a:lnTo>
                  <a:lnTo>
                    <a:pt x="100828" y="5473"/>
                  </a:lnTo>
                  <a:cubicBezTo>
                    <a:pt x="100828" y="5473"/>
                    <a:pt x="90060" y="0"/>
                    <a:pt x="77406" y="0"/>
                  </a:cubicBezTo>
                  <a:cubicBezTo>
                    <a:pt x="71105" y="0"/>
                    <a:pt x="64336" y="1357"/>
                    <a:pt x="58196" y="5423"/>
                  </a:cubicBezTo>
                  <a:cubicBezTo>
                    <a:pt x="52056" y="1357"/>
                    <a:pt x="45287" y="0"/>
                    <a:pt x="38985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3"/>
                </a:solidFill>
              </a:endParaRPr>
            </a:p>
          </p:txBody>
        </p:sp>
        <p:sp>
          <p:nvSpPr>
            <p:cNvPr id="140" name="Google Shape;3194;p122">
              <a:extLst>
                <a:ext uri="{FF2B5EF4-FFF2-40B4-BE49-F238E27FC236}">
                  <a16:creationId xmlns:a16="http://schemas.microsoft.com/office/drawing/2014/main" id="{09478DF6-3806-110C-C46B-53397B96C157}"/>
                </a:ext>
              </a:extLst>
            </p:cNvPr>
            <p:cNvSpPr/>
            <p:nvPr/>
          </p:nvSpPr>
          <p:spPr>
            <a:xfrm>
              <a:off x="4490492" y="3413435"/>
              <a:ext cx="260056" cy="172974"/>
            </a:xfrm>
            <a:custGeom>
              <a:avLst/>
              <a:gdLst/>
              <a:ahLst/>
              <a:cxnLst/>
              <a:rect l="l" t="t" r="r" b="b"/>
              <a:pathLst>
                <a:path w="11154" h="7419" extrusionOk="0">
                  <a:moveTo>
                    <a:pt x="5690" y="0"/>
                  </a:moveTo>
                  <a:lnTo>
                    <a:pt x="1" y="5464"/>
                  </a:lnTo>
                  <a:lnTo>
                    <a:pt x="1605" y="7419"/>
                  </a:lnTo>
                  <a:lnTo>
                    <a:pt x="5690" y="3133"/>
                  </a:lnTo>
                  <a:lnTo>
                    <a:pt x="9449" y="6792"/>
                  </a:lnTo>
                  <a:lnTo>
                    <a:pt x="11154" y="5188"/>
                  </a:lnTo>
                  <a:lnTo>
                    <a:pt x="5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195;p122">
              <a:extLst>
                <a:ext uri="{FF2B5EF4-FFF2-40B4-BE49-F238E27FC236}">
                  <a16:creationId xmlns:a16="http://schemas.microsoft.com/office/drawing/2014/main" id="{80155151-A04A-F63C-9327-01733021A94A}"/>
                </a:ext>
              </a:extLst>
            </p:cNvPr>
            <p:cNvSpPr/>
            <p:nvPr/>
          </p:nvSpPr>
          <p:spPr>
            <a:xfrm>
              <a:off x="3266336" y="3309335"/>
              <a:ext cx="1269782" cy="104125"/>
            </a:xfrm>
            <a:custGeom>
              <a:avLst/>
              <a:gdLst/>
              <a:ahLst/>
              <a:cxnLst/>
              <a:rect l="l" t="t" r="r" b="b"/>
              <a:pathLst>
                <a:path w="54462" h="4466" extrusionOk="0">
                  <a:moveTo>
                    <a:pt x="32373" y="1"/>
                  </a:moveTo>
                  <a:cubicBezTo>
                    <a:pt x="30718" y="1"/>
                    <a:pt x="29040" y="44"/>
                    <a:pt x="27369" y="129"/>
                  </a:cubicBezTo>
                  <a:cubicBezTo>
                    <a:pt x="23885" y="330"/>
                    <a:pt x="20451" y="681"/>
                    <a:pt x="17218" y="1132"/>
                  </a:cubicBezTo>
                  <a:cubicBezTo>
                    <a:pt x="13985" y="1558"/>
                    <a:pt x="11003" y="2109"/>
                    <a:pt x="8446" y="2585"/>
                  </a:cubicBezTo>
                  <a:cubicBezTo>
                    <a:pt x="5915" y="3087"/>
                    <a:pt x="3785" y="3563"/>
                    <a:pt x="2306" y="3914"/>
                  </a:cubicBezTo>
                  <a:cubicBezTo>
                    <a:pt x="827" y="4265"/>
                    <a:pt x="0" y="4465"/>
                    <a:pt x="0" y="4465"/>
                  </a:cubicBezTo>
                  <a:cubicBezTo>
                    <a:pt x="0" y="4465"/>
                    <a:pt x="852" y="4290"/>
                    <a:pt x="2331" y="3989"/>
                  </a:cubicBezTo>
                  <a:cubicBezTo>
                    <a:pt x="3083" y="3864"/>
                    <a:pt x="3985" y="3688"/>
                    <a:pt x="5013" y="3488"/>
                  </a:cubicBezTo>
                  <a:cubicBezTo>
                    <a:pt x="6065" y="3287"/>
                    <a:pt x="7218" y="3062"/>
                    <a:pt x="8496" y="2836"/>
                  </a:cubicBezTo>
                  <a:cubicBezTo>
                    <a:pt x="9775" y="2610"/>
                    <a:pt x="11178" y="2385"/>
                    <a:pt x="12632" y="2159"/>
                  </a:cubicBezTo>
                  <a:cubicBezTo>
                    <a:pt x="14110" y="1934"/>
                    <a:pt x="15664" y="1733"/>
                    <a:pt x="17268" y="1508"/>
                  </a:cubicBezTo>
                  <a:cubicBezTo>
                    <a:pt x="20501" y="1107"/>
                    <a:pt x="23935" y="756"/>
                    <a:pt x="27394" y="605"/>
                  </a:cubicBezTo>
                  <a:cubicBezTo>
                    <a:pt x="29282" y="495"/>
                    <a:pt x="31185" y="438"/>
                    <a:pt x="33053" y="438"/>
                  </a:cubicBezTo>
                  <a:cubicBezTo>
                    <a:pt x="34582" y="438"/>
                    <a:pt x="36089" y="476"/>
                    <a:pt x="37544" y="555"/>
                  </a:cubicBezTo>
                  <a:cubicBezTo>
                    <a:pt x="39148" y="655"/>
                    <a:pt x="40702" y="781"/>
                    <a:pt x="42181" y="956"/>
                  </a:cubicBezTo>
                  <a:cubicBezTo>
                    <a:pt x="43659" y="1157"/>
                    <a:pt x="45038" y="1382"/>
                    <a:pt x="46316" y="1658"/>
                  </a:cubicBezTo>
                  <a:cubicBezTo>
                    <a:pt x="46943" y="1783"/>
                    <a:pt x="47544" y="1959"/>
                    <a:pt x="48121" y="2084"/>
                  </a:cubicBezTo>
                  <a:cubicBezTo>
                    <a:pt x="48672" y="2260"/>
                    <a:pt x="49223" y="2385"/>
                    <a:pt x="49725" y="2560"/>
                  </a:cubicBezTo>
                  <a:cubicBezTo>
                    <a:pt x="50727" y="2861"/>
                    <a:pt x="51604" y="3187"/>
                    <a:pt x="52306" y="3488"/>
                  </a:cubicBezTo>
                  <a:cubicBezTo>
                    <a:pt x="52632" y="3638"/>
                    <a:pt x="52958" y="3763"/>
                    <a:pt x="53233" y="3864"/>
                  </a:cubicBezTo>
                  <a:cubicBezTo>
                    <a:pt x="53484" y="3989"/>
                    <a:pt x="53710" y="4114"/>
                    <a:pt x="53885" y="4189"/>
                  </a:cubicBezTo>
                  <a:cubicBezTo>
                    <a:pt x="54261" y="4365"/>
                    <a:pt x="54462" y="4465"/>
                    <a:pt x="54462" y="4465"/>
                  </a:cubicBezTo>
                  <a:cubicBezTo>
                    <a:pt x="54462" y="4465"/>
                    <a:pt x="54261" y="4365"/>
                    <a:pt x="53910" y="4164"/>
                  </a:cubicBezTo>
                  <a:cubicBezTo>
                    <a:pt x="53735" y="4089"/>
                    <a:pt x="53509" y="3964"/>
                    <a:pt x="53259" y="3813"/>
                  </a:cubicBezTo>
                  <a:cubicBezTo>
                    <a:pt x="52983" y="3688"/>
                    <a:pt x="52682" y="3563"/>
                    <a:pt x="52331" y="3387"/>
                  </a:cubicBezTo>
                  <a:cubicBezTo>
                    <a:pt x="51629" y="3087"/>
                    <a:pt x="50777" y="2736"/>
                    <a:pt x="49775" y="2385"/>
                  </a:cubicBezTo>
                  <a:cubicBezTo>
                    <a:pt x="49274" y="2209"/>
                    <a:pt x="48747" y="2059"/>
                    <a:pt x="48171" y="1884"/>
                  </a:cubicBezTo>
                  <a:cubicBezTo>
                    <a:pt x="47594" y="1733"/>
                    <a:pt x="46993" y="1558"/>
                    <a:pt x="46366" y="1407"/>
                  </a:cubicBezTo>
                  <a:cubicBezTo>
                    <a:pt x="45088" y="1107"/>
                    <a:pt x="43710" y="856"/>
                    <a:pt x="42231" y="630"/>
                  </a:cubicBezTo>
                  <a:cubicBezTo>
                    <a:pt x="40752" y="430"/>
                    <a:pt x="39173" y="254"/>
                    <a:pt x="37569" y="154"/>
                  </a:cubicBezTo>
                  <a:cubicBezTo>
                    <a:pt x="35886" y="51"/>
                    <a:pt x="34142" y="1"/>
                    <a:pt x="32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196;p122">
              <a:extLst>
                <a:ext uri="{FF2B5EF4-FFF2-40B4-BE49-F238E27FC236}">
                  <a16:creationId xmlns:a16="http://schemas.microsoft.com/office/drawing/2014/main" id="{3521C947-15DE-99FF-F3B0-F70D8253789E}"/>
                </a:ext>
              </a:extLst>
            </p:cNvPr>
            <p:cNvSpPr/>
            <p:nvPr/>
          </p:nvSpPr>
          <p:spPr>
            <a:xfrm>
              <a:off x="3468496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24840" y="0"/>
                  </a:moveTo>
                  <a:cubicBezTo>
                    <a:pt x="24283" y="0"/>
                    <a:pt x="23713" y="15"/>
                    <a:pt x="23134" y="29"/>
                  </a:cubicBezTo>
                  <a:cubicBezTo>
                    <a:pt x="22156" y="54"/>
                    <a:pt x="21104" y="54"/>
                    <a:pt x="20051" y="129"/>
                  </a:cubicBezTo>
                  <a:cubicBezTo>
                    <a:pt x="18998" y="179"/>
                    <a:pt x="17946" y="255"/>
                    <a:pt x="16868" y="305"/>
                  </a:cubicBezTo>
                  <a:cubicBezTo>
                    <a:pt x="15815" y="355"/>
                    <a:pt x="14738" y="480"/>
                    <a:pt x="13710" y="605"/>
                  </a:cubicBezTo>
                  <a:cubicBezTo>
                    <a:pt x="12658" y="706"/>
                    <a:pt x="11630" y="806"/>
                    <a:pt x="10627" y="931"/>
                  </a:cubicBezTo>
                  <a:cubicBezTo>
                    <a:pt x="9650" y="1082"/>
                    <a:pt x="8698" y="1207"/>
                    <a:pt x="7770" y="1357"/>
                  </a:cubicBezTo>
                  <a:cubicBezTo>
                    <a:pt x="6868" y="1483"/>
                    <a:pt x="6016" y="1608"/>
                    <a:pt x="5239" y="1758"/>
                  </a:cubicBezTo>
                  <a:cubicBezTo>
                    <a:pt x="3660" y="2059"/>
                    <a:pt x="2357" y="2335"/>
                    <a:pt x="1429" y="2535"/>
                  </a:cubicBezTo>
                  <a:cubicBezTo>
                    <a:pt x="527" y="2736"/>
                    <a:pt x="1" y="2836"/>
                    <a:pt x="1" y="2836"/>
                  </a:cubicBezTo>
                  <a:cubicBezTo>
                    <a:pt x="1" y="2836"/>
                    <a:pt x="527" y="2761"/>
                    <a:pt x="1454" y="2610"/>
                  </a:cubicBezTo>
                  <a:cubicBezTo>
                    <a:pt x="2382" y="2460"/>
                    <a:pt x="3685" y="2285"/>
                    <a:pt x="5264" y="2009"/>
                  </a:cubicBezTo>
                  <a:cubicBezTo>
                    <a:pt x="6843" y="1808"/>
                    <a:pt x="8698" y="1558"/>
                    <a:pt x="10678" y="1307"/>
                  </a:cubicBezTo>
                  <a:cubicBezTo>
                    <a:pt x="11680" y="1232"/>
                    <a:pt x="12708" y="1132"/>
                    <a:pt x="13735" y="1032"/>
                  </a:cubicBezTo>
                  <a:cubicBezTo>
                    <a:pt x="14788" y="931"/>
                    <a:pt x="15840" y="806"/>
                    <a:pt x="16918" y="756"/>
                  </a:cubicBezTo>
                  <a:cubicBezTo>
                    <a:pt x="17971" y="681"/>
                    <a:pt x="19023" y="631"/>
                    <a:pt x="20076" y="555"/>
                  </a:cubicBezTo>
                  <a:cubicBezTo>
                    <a:pt x="21129" y="480"/>
                    <a:pt x="22156" y="480"/>
                    <a:pt x="23159" y="430"/>
                  </a:cubicBezTo>
                  <a:cubicBezTo>
                    <a:pt x="24161" y="405"/>
                    <a:pt x="25114" y="355"/>
                    <a:pt x="26041" y="355"/>
                  </a:cubicBezTo>
                  <a:lnTo>
                    <a:pt x="28597" y="355"/>
                  </a:lnTo>
                  <a:cubicBezTo>
                    <a:pt x="29399" y="380"/>
                    <a:pt x="30126" y="405"/>
                    <a:pt x="30778" y="430"/>
                  </a:cubicBezTo>
                  <a:cubicBezTo>
                    <a:pt x="31104" y="455"/>
                    <a:pt x="31404" y="455"/>
                    <a:pt x="31680" y="480"/>
                  </a:cubicBezTo>
                  <a:cubicBezTo>
                    <a:pt x="31981" y="505"/>
                    <a:pt x="32232" y="530"/>
                    <a:pt x="32457" y="555"/>
                  </a:cubicBezTo>
                  <a:cubicBezTo>
                    <a:pt x="33384" y="656"/>
                    <a:pt x="33911" y="706"/>
                    <a:pt x="33911" y="706"/>
                  </a:cubicBezTo>
                  <a:cubicBezTo>
                    <a:pt x="33911" y="706"/>
                    <a:pt x="33384" y="631"/>
                    <a:pt x="32482" y="480"/>
                  </a:cubicBezTo>
                  <a:cubicBezTo>
                    <a:pt x="32232" y="430"/>
                    <a:pt x="31981" y="380"/>
                    <a:pt x="31705" y="355"/>
                  </a:cubicBezTo>
                  <a:cubicBezTo>
                    <a:pt x="31430" y="330"/>
                    <a:pt x="31129" y="305"/>
                    <a:pt x="30803" y="280"/>
                  </a:cubicBezTo>
                  <a:cubicBezTo>
                    <a:pt x="30151" y="230"/>
                    <a:pt x="29425" y="154"/>
                    <a:pt x="28623" y="104"/>
                  </a:cubicBezTo>
                  <a:cubicBezTo>
                    <a:pt x="27820" y="79"/>
                    <a:pt x="26943" y="54"/>
                    <a:pt x="26041" y="29"/>
                  </a:cubicBezTo>
                  <a:cubicBezTo>
                    <a:pt x="25649" y="8"/>
                    <a:pt x="25248" y="0"/>
                    <a:pt x="24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197;p122">
              <a:extLst>
                <a:ext uri="{FF2B5EF4-FFF2-40B4-BE49-F238E27FC236}">
                  <a16:creationId xmlns:a16="http://schemas.microsoft.com/office/drawing/2014/main" id="{1C2F4040-CD16-516B-9664-881EB0203B6A}"/>
                </a:ext>
              </a:extLst>
            </p:cNvPr>
            <p:cNvSpPr/>
            <p:nvPr/>
          </p:nvSpPr>
          <p:spPr>
            <a:xfrm>
              <a:off x="3277433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37115" y="0"/>
                  </a:moveTo>
                  <a:cubicBezTo>
                    <a:pt x="36736" y="0"/>
                    <a:pt x="36354" y="6"/>
                    <a:pt x="35965" y="19"/>
                  </a:cubicBezTo>
                  <a:cubicBezTo>
                    <a:pt x="35188" y="44"/>
                    <a:pt x="34386" y="44"/>
                    <a:pt x="33584" y="69"/>
                  </a:cubicBezTo>
                  <a:cubicBezTo>
                    <a:pt x="33183" y="94"/>
                    <a:pt x="32782" y="94"/>
                    <a:pt x="32381" y="119"/>
                  </a:cubicBezTo>
                  <a:cubicBezTo>
                    <a:pt x="31955" y="144"/>
                    <a:pt x="31554" y="169"/>
                    <a:pt x="31153" y="194"/>
                  </a:cubicBezTo>
                  <a:cubicBezTo>
                    <a:pt x="29524" y="295"/>
                    <a:pt x="27845" y="370"/>
                    <a:pt x="26191" y="545"/>
                  </a:cubicBezTo>
                  <a:cubicBezTo>
                    <a:pt x="25364" y="620"/>
                    <a:pt x="24537" y="696"/>
                    <a:pt x="23710" y="771"/>
                  </a:cubicBezTo>
                  <a:cubicBezTo>
                    <a:pt x="22883" y="846"/>
                    <a:pt x="22081" y="971"/>
                    <a:pt x="21254" y="1072"/>
                  </a:cubicBezTo>
                  <a:cubicBezTo>
                    <a:pt x="19624" y="1272"/>
                    <a:pt x="18045" y="1473"/>
                    <a:pt x="16492" y="1723"/>
                  </a:cubicBezTo>
                  <a:cubicBezTo>
                    <a:pt x="14963" y="1974"/>
                    <a:pt x="13459" y="2199"/>
                    <a:pt x="12055" y="2450"/>
                  </a:cubicBezTo>
                  <a:cubicBezTo>
                    <a:pt x="10652" y="2701"/>
                    <a:pt x="9324" y="2976"/>
                    <a:pt x="8096" y="3202"/>
                  </a:cubicBezTo>
                  <a:cubicBezTo>
                    <a:pt x="7494" y="3327"/>
                    <a:pt x="6893" y="3428"/>
                    <a:pt x="6341" y="3553"/>
                  </a:cubicBezTo>
                  <a:cubicBezTo>
                    <a:pt x="5790" y="3678"/>
                    <a:pt x="5263" y="3778"/>
                    <a:pt x="4762" y="3904"/>
                  </a:cubicBezTo>
                  <a:cubicBezTo>
                    <a:pt x="3785" y="4129"/>
                    <a:pt x="2933" y="4330"/>
                    <a:pt x="2206" y="4480"/>
                  </a:cubicBezTo>
                  <a:cubicBezTo>
                    <a:pt x="802" y="4806"/>
                    <a:pt x="0" y="5006"/>
                    <a:pt x="0" y="5006"/>
                  </a:cubicBezTo>
                  <a:cubicBezTo>
                    <a:pt x="0" y="5006"/>
                    <a:pt x="802" y="4856"/>
                    <a:pt x="2231" y="4580"/>
                  </a:cubicBezTo>
                  <a:cubicBezTo>
                    <a:pt x="2958" y="4430"/>
                    <a:pt x="3810" y="4255"/>
                    <a:pt x="4812" y="4079"/>
                  </a:cubicBezTo>
                  <a:cubicBezTo>
                    <a:pt x="5314" y="3979"/>
                    <a:pt x="5840" y="3879"/>
                    <a:pt x="6391" y="3753"/>
                  </a:cubicBezTo>
                  <a:cubicBezTo>
                    <a:pt x="6943" y="3653"/>
                    <a:pt x="7544" y="3553"/>
                    <a:pt x="8146" y="3453"/>
                  </a:cubicBezTo>
                  <a:cubicBezTo>
                    <a:pt x="9374" y="3252"/>
                    <a:pt x="10702" y="3027"/>
                    <a:pt x="12106" y="2776"/>
                  </a:cubicBezTo>
                  <a:cubicBezTo>
                    <a:pt x="13534" y="2550"/>
                    <a:pt x="15013" y="2350"/>
                    <a:pt x="16567" y="2124"/>
                  </a:cubicBezTo>
                  <a:cubicBezTo>
                    <a:pt x="18096" y="1874"/>
                    <a:pt x="19700" y="1698"/>
                    <a:pt x="21304" y="1498"/>
                  </a:cubicBezTo>
                  <a:cubicBezTo>
                    <a:pt x="22131" y="1397"/>
                    <a:pt x="22933" y="1297"/>
                    <a:pt x="23760" y="1222"/>
                  </a:cubicBezTo>
                  <a:cubicBezTo>
                    <a:pt x="24587" y="1147"/>
                    <a:pt x="25414" y="1072"/>
                    <a:pt x="26241" y="996"/>
                  </a:cubicBezTo>
                  <a:cubicBezTo>
                    <a:pt x="27895" y="821"/>
                    <a:pt x="29549" y="721"/>
                    <a:pt x="31178" y="620"/>
                  </a:cubicBezTo>
                  <a:cubicBezTo>
                    <a:pt x="31579" y="595"/>
                    <a:pt x="31980" y="570"/>
                    <a:pt x="32381" y="545"/>
                  </a:cubicBezTo>
                  <a:cubicBezTo>
                    <a:pt x="32807" y="520"/>
                    <a:pt x="33208" y="495"/>
                    <a:pt x="33609" y="495"/>
                  </a:cubicBezTo>
                  <a:cubicBezTo>
                    <a:pt x="34386" y="470"/>
                    <a:pt x="35188" y="445"/>
                    <a:pt x="35965" y="420"/>
                  </a:cubicBezTo>
                  <a:cubicBezTo>
                    <a:pt x="36742" y="395"/>
                    <a:pt x="37494" y="395"/>
                    <a:pt x="38246" y="395"/>
                  </a:cubicBezTo>
                  <a:cubicBezTo>
                    <a:pt x="38747" y="395"/>
                    <a:pt x="39237" y="373"/>
                    <a:pt x="39724" y="373"/>
                  </a:cubicBezTo>
                  <a:cubicBezTo>
                    <a:pt x="39967" y="373"/>
                    <a:pt x="40209" y="378"/>
                    <a:pt x="40452" y="395"/>
                  </a:cubicBezTo>
                  <a:cubicBezTo>
                    <a:pt x="41153" y="395"/>
                    <a:pt x="41855" y="420"/>
                    <a:pt x="42532" y="420"/>
                  </a:cubicBezTo>
                  <a:cubicBezTo>
                    <a:pt x="43183" y="445"/>
                    <a:pt x="43835" y="495"/>
                    <a:pt x="44462" y="520"/>
                  </a:cubicBezTo>
                  <a:cubicBezTo>
                    <a:pt x="45088" y="545"/>
                    <a:pt x="45690" y="570"/>
                    <a:pt x="46241" y="620"/>
                  </a:cubicBezTo>
                  <a:cubicBezTo>
                    <a:pt x="46818" y="671"/>
                    <a:pt x="47344" y="721"/>
                    <a:pt x="47845" y="771"/>
                  </a:cubicBezTo>
                  <a:cubicBezTo>
                    <a:pt x="48848" y="871"/>
                    <a:pt x="49725" y="971"/>
                    <a:pt x="50452" y="1072"/>
                  </a:cubicBezTo>
                  <a:cubicBezTo>
                    <a:pt x="51178" y="1172"/>
                    <a:pt x="51730" y="1272"/>
                    <a:pt x="52106" y="1347"/>
                  </a:cubicBezTo>
                  <a:cubicBezTo>
                    <a:pt x="52507" y="1422"/>
                    <a:pt x="52707" y="1473"/>
                    <a:pt x="52707" y="1473"/>
                  </a:cubicBezTo>
                  <a:cubicBezTo>
                    <a:pt x="52707" y="1473"/>
                    <a:pt x="52507" y="1422"/>
                    <a:pt x="52131" y="1322"/>
                  </a:cubicBezTo>
                  <a:cubicBezTo>
                    <a:pt x="51730" y="1247"/>
                    <a:pt x="51178" y="1097"/>
                    <a:pt x="50477" y="996"/>
                  </a:cubicBezTo>
                  <a:cubicBezTo>
                    <a:pt x="49750" y="846"/>
                    <a:pt x="48873" y="721"/>
                    <a:pt x="47870" y="595"/>
                  </a:cubicBezTo>
                  <a:cubicBezTo>
                    <a:pt x="46868" y="470"/>
                    <a:pt x="45715" y="320"/>
                    <a:pt x="44487" y="270"/>
                  </a:cubicBezTo>
                  <a:cubicBezTo>
                    <a:pt x="43860" y="219"/>
                    <a:pt x="43209" y="169"/>
                    <a:pt x="42532" y="119"/>
                  </a:cubicBezTo>
                  <a:cubicBezTo>
                    <a:pt x="41855" y="94"/>
                    <a:pt x="41178" y="69"/>
                    <a:pt x="40452" y="44"/>
                  </a:cubicBezTo>
                  <a:cubicBezTo>
                    <a:pt x="39750" y="19"/>
                    <a:pt x="38998" y="19"/>
                    <a:pt x="38246" y="19"/>
                  </a:cubicBezTo>
                  <a:cubicBezTo>
                    <a:pt x="37870" y="6"/>
                    <a:pt x="37494" y="0"/>
                    <a:pt x="37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198;p122">
              <a:extLst>
                <a:ext uri="{FF2B5EF4-FFF2-40B4-BE49-F238E27FC236}">
                  <a16:creationId xmlns:a16="http://schemas.microsoft.com/office/drawing/2014/main" id="{F1A1F833-8D67-EF4F-222F-58596EB2EC32}"/>
                </a:ext>
              </a:extLst>
            </p:cNvPr>
            <p:cNvSpPr/>
            <p:nvPr/>
          </p:nvSpPr>
          <p:spPr>
            <a:xfrm>
              <a:off x="3412984" y="3478343"/>
              <a:ext cx="894643" cy="87035"/>
            </a:xfrm>
            <a:custGeom>
              <a:avLst/>
              <a:gdLst/>
              <a:ahLst/>
              <a:cxnLst/>
              <a:rect l="l" t="t" r="r" b="b"/>
              <a:pathLst>
                <a:path w="38372" h="3733" extrusionOk="0">
                  <a:moveTo>
                    <a:pt x="38237" y="134"/>
                  </a:moveTo>
                  <a:cubicBezTo>
                    <a:pt x="38326" y="143"/>
                    <a:pt x="38372" y="148"/>
                    <a:pt x="38372" y="148"/>
                  </a:cubicBezTo>
                  <a:cubicBezTo>
                    <a:pt x="38372" y="148"/>
                    <a:pt x="38326" y="141"/>
                    <a:pt x="38237" y="134"/>
                  </a:cubicBezTo>
                  <a:close/>
                  <a:moveTo>
                    <a:pt x="33209" y="1"/>
                  </a:moveTo>
                  <a:cubicBezTo>
                    <a:pt x="32925" y="1"/>
                    <a:pt x="32633" y="6"/>
                    <a:pt x="32332" y="23"/>
                  </a:cubicBezTo>
                  <a:cubicBezTo>
                    <a:pt x="31430" y="48"/>
                    <a:pt x="30452" y="73"/>
                    <a:pt x="29425" y="98"/>
                  </a:cubicBezTo>
                  <a:cubicBezTo>
                    <a:pt x="28372" y="148"/>
                    <a:pt x="27294" y="224"/>
                    <a:pt x="26166" y="299"/>
                  </a:cubicBezTo>
                  <a:cubicBezTo>
                    <a:pt x="25039" y="374"/>
                    <a:pt x="23861" y="424"/>
                    <a:pt x="22683" y="549"/>
                  </a:cubicBezTo>
                  <a:cubicBezTo>
                    <a:pt x="21505" y="650"/>
                    <a:pt x="20302" y="775"/>
                    <a:pt x="19099" y="875"/>
                  </a:cubicBezTo>
                  <a:cubicBezTo>
                    <a:pt x="17896" y="1001"/>
                    <a:pt x="16693" y="1126"/>
                    <a:pt x="15515" y="1301"/>
                  </a:cubicBezTo>
                  <a:cubicBezTo>
                    <a:pt x="14337" y="1452"/>
                    <a:pt x="13184" y="1602"/>
                    <a:pt x="12056" y="1752"/>
                  </a:cubicBezTo>
                  <a:cubicBezTo>
                    <a:pt x="10928" y="1903"/>
                    <a:pt x="9851" y="2053"/>
                    <a:pt x="8823" y="2204"/>
                  </a:cubicBezTo>
                  <a:cubicBezTo>
                    <a:pt x="7795" y="2379"/>
                    <a:pt x="6843" y="2529"/>
                    <a:pt x="5941" y="2680"/>
                  </a:cubicBezTo>
                  <a:cubicBezTo>
                    <a:pt x="4161" y="3006"/>
                    <a:pt x="2683" y="3256"/>
                    <a:pt x="1630" y="3432"/>
                  </a:cubicBezTo>
                  <a:cubicBezTo>
                    <a:pt x="602" y="3632"/>
                    <a:pt x="1" y="3732"/>
                    <a:pt x="1" y="3732"/>
                  </a:cubicBezTo>
                  <a:cubicBezTo>
                    <a:pt x="1" y="3732"/>
                    <a:pt x="602" y="3657"/>
                    <a:pt x="1655" y="3532"/>
                  </a:cubicBezTo>
                  <a:cubicBezTo>
                    <a:pt x="2708" y="3381"/>
                    <a:pt x="4186" y="3181"/>
                    <a:pt x="5991" y="2955"/>
                  </a:cubicBezTo>
                  <a:cubicBezTo>
                    <a:pt x="6868" y="2805"/>
                    <a:pt x="7845" y="2680"/>
                    <a:pt x="8873" y="2529"/>
                  </a:cubicBezTo>
                  <a:cubicBezTo>
                    <a:pt x="9901" y="2404"/>
                    <a:pt x="10978" y="2279"/>
                    <a:pt x="12106" y="2153"/>
                  </a:cubicBezTo>
                  <a:cubicBezTo>
                    <a:pt x="13234" y="2003"/>
                    <a:pt x="14387" y="1878"/>
                    <a:pt x="15565" y="1727"/>
                  </a:cubicBezTo>
                  <a:cubicBezTo>
                    <a:pt x="16743" y="1552"/>
                    <a:pt x="17946" y="1452"/>
                    <a:pt x="19149" y="1351"/>
                  </a:cubicBezTo>
                  <a:cubicBezTo>
                    <a:pt x="20327" y="1226"/>
                    <a:pt x="21530" y="1101"/>
                    <a:pt x="22708" y="975"/>
                  </a:cubicBezTo>
                  <a:cubicBezTo>
                    <a:pt x="23886" y="850"/>
                    <a:pt x="25064" y="775"/>
                    <a:pt x="26191" y="700"/>
                  </a:cubicBezTo>
                  <a:cubicBezTo>
                    <a:pt x="27319" y="625"/>
                    <a:pt x="28397" y="499"/>
                    <a:pt x="29425" y="449"/>
                  </a:cubicBezTo>
                  <a:cubicBezTo>
                    <a:pt x="30477" y="374"/>
                    <a:pt x="31455" y="324"/>
                    <a:pt x="32357" y="274"/>
                  </a:cubicBezTo>
                  <a:cubicBezTo>
                    <a:pt x="33259" y="224"/>
                    <a:pt x="34086" y="224"/>
                    <a:pt x="34813" y="173"/>
                  </a:cubicBezTo>
                  <a:cubicBezTo>
                    <a:pt x="35540" y="148"/>
                    <a:pt x="36192" y="148"/>
                    <a:pt x="36718" y="148"/>
                  </a:cubicBezTo>
                  <a:cubicBezTo>
                    <a:pt x="37244" y="123"/>
                    <a:pt x="37645" y="123"/>
                    <a:pt x="37946" y="123"/>
                  </a:cubicBezTo>
                  <a:cubicBezTo>
                    <a:pt x="38068" y="123"/>
                    <a:pt x="38166" y="128"/>
                    <a:pt x="38237" y="134"/>
                  </a:cubicBezTo>
                  <a:lnTo>
                    <a:pt x="38237" y="134"/>
                  </a:lnTo>
                  <a:cubicBezTo>
                    <a:pt x="38005" y="111"/>
                    <a:pt x="37479" y="66"/>
                    <a:pt x="36718" y="48"/>
                  </a:cubicBezTo>
                  <a:cubicBezTo>
                    <a:pt x="36192" y="23"/>
                    <a:pt x="35540" y="23"/>
                    <a:pt x="34813" y="23"/>
                  </a:cubicBezTo>
                  <a:cubicBezTo>
                    <a:pt x="34312" y="23"/>
                    <a:pt x="33777" y="1"/>
                    <a:pt x="332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199;p122">
              <a:extLst>
                <a:ext uri="{FF2B5EF4-FFF2-40B4-BE49-F238E27FC236}">
                  <a16:creationId xmlns:a16="http://schemas.microsoft.com/office/drawing/2014/main" id="{BF9A7AE4-CC59-F0E3-0E9A-2556E902A1E4}"/>
                </a:ext>
              </a:extLst>
            </p:cNvPr>
            <p:cNvSpPr/>
            <p:nvPr/>
          </p:nvSpPr>
          <p:spPr>
            <a:xfrm>
              <a:off x="4710792" y="3309335"/>
              <a:ext cx="1269199" cy="104125"/>
            </a:xfrm>
            <a:custGeom>
              <a:avLst/>
              <a:gdLst/>
              <a:ahLst/>
              <a:cxnLst/>
              <a:rect l="l" t="t" r="r" b="b"/>
              <a:pathLst>
                <a:path w="54437" h="4466" extrusionOk="0">
                  <a:moveTo>
                    <a:pt x="22079" y="1"/>
                  </a:moveTo>
                  <a:cubicBezTo>
                    <a:pt x="20313" y="1"/>
                    <a:pt x="18576" y="51"/>
                    <a:pt x="16893" y="154"/>
                  </a:cubicBezTo>
                  <a:cubicBezTo>
                    <a:pt x="15264" y="254"/>
                    <a:pt x="13685" y="430"/>
                    <a:pt x="12206" y="630"/>
                  </a:cubicBezTo>
                  <a:cubicBezTo>
                    <a:pt x="10752" y="856"/>
                    <a:pt x="9349" y="1107"/>
                    <a:pt x="8071" y="1407"/>
                  </a:cubicBezTo>
                  <a:cubicBezTo>
                    <a:pt x="7444" y="1558"/>
                    <a:pt x="6842" y="1733"/>
                    <a:pt x="6266" y="1884"/>
                  </a:cubicBezTo>
                  <a:cubicBezTo>
                    <a:pt x="5715" y="2059"/>
                    <a:pt x="5163" y="2209"/>
                    <a:pt x="4662" y="2385"/>
                  </a:cubicBezTo>
                  <a:cubicBezTo>
                    <a:pt x="3659" y="2736"/>
                    <a:pt x="2807" y="3087"/>
                    <a:pt x="2106" y="3387"/>
                  </a:cubicBezTo>
                  <a:cubicBezTo>
                    <a:pt x="1780" y="3563"/>
                    <a:pt x="1454" y="3688"/>
                    <a:pt x="1203" y="3813"/>
                  </a:cubicBezTo>
                  <a:cubicBezTo>
                    <a:pt x="928" y="3964"/>
                    <a:pt x="727" y="4089"/>
                    <a:pt x="527" y="4164"/>
                  </a:cubicBezTo>
                  <a:cubicBezTo>
                    <a:pt x="176" y="4365"/>
                    <a:pt x="0" y="4465"/>
                    <a:pt x="0" y="4465"/>
                  </a:cubicBezTo>
                  <a:cubicBezTo>
                    <a:pt x="0" y="4465"/>
                    <a:pt x="176" y="4365"/>
                    <a:pt x="552" y="4189"/>
                  </a:cubicBezTo>
                  <a:cubicBezTo>
                    <a:pt x="727" y="4114"/>
                    <a:pt x="953" y="3989"/>
                    <a:pt x="1228" y="3864"/>
                  </a:cubicBezTo>
                  <a:cubicBezTo>
                    <a:pt x="1504" y="3763"/>
                    <a:pt x="1805" y="3638"/>
                    <a:pt x="2156" y="3488"/>
                  </a:cubicBezTo>
                  <a:cubicBezTo>
                    <a:pt x="2857" y="3187"/>
                    <a:pt x="3710" y="2861"/>
                    <a:pt x="4712" y="2560"/>
                  </a:cubicBezTo>
                  <a:cubicBezTo>
                    <a:pt x="5213" y="2385"/>
                    <a:pt x="5765" y="2260"/>
                    <a:pt x="6341" y="2084"/>
                  </a:cubicBezTo>
                  <a:cubicBezTo>
                    <a:pt x="6918" y="1959"/>
                    <a:pt x="7494" y="1783"/>
                    <a:pt x="8146" y="1658"/>
                  </a:cubicBezTo>
                  <a:cubicBezTo>
                    <a:pt x="9399" y="1382"/>
                    <a:pt x="10802" y="1157"/>
                    <a:pt x="12256" y="956"/>
                  </a:cubicBezTo>
                  <a:cubicBezTo>
                    <a:pt x="13735" y="781"/>
                    <a:pt x="15289" y="655"/>
                    <a:pt x="16918" y="555"/>
                  </a:cubicBezTo>
                  <a:cubicBezTo>
                    <a:pt x="18373" y="476"/>
                    <a:pt x="19874" y="438"/>
                    <a:pt x="21401" y="438"/>
                  </a:cubicBezTo>
                  <a:cubicBezTo>
                    <a:pt x="23265" y="438"/>
                    <a:pt x="25166" y="495"/>
                    <a:pt x="27068" y="605"/>
                  </a:cubicBezTo>
                  <a:cubicBezTo>
                    <a:pt x="30502" y="756"/>
                    <a:pt x="33960" y="1107"/>
                    <a:pt x="37168" y="1508"/>
                  </a:cubicBezTo>
                  <a:cubicBezTo>
                    <a:pt x="38772" y="1733"/>
                    <a:pt x="40326" y="1934"/>
                    <a:pt x="41805" y="2159"/>
                  </a:cubicBezTo>
                  <a:cubicBezTo>
                    <a:pt x="43284" y="2385"/>
                    <a:pt x="44662" y="2610"/>
                    <a:pt x="45940" y="2836"/>
                  </a:cubicBezTo>
                  <a:cubicBezTo>
                    <a:pt x="47219" y="3062"/>
                    <a:pt x="48397" y="3287"/>
                    <a:pt x="49424" y="3488"/>
                  </a:cubicBezTo>
                  <a:cubicBezTo>
                    <a:pt x="50477" y="3688"/>
                    <a:pt x="51379" y="3864"/>
                    <a:pt x="52106" y="3989"/>
                  </a:cubicBezTo>
                  <a:cubicBezTo>
                    <a:pt x="53610" y="4290"/>
                    <a:pt x="54437" y="4465"/>
                    <a:pt x="54437" y="4465"/>
                  </a:cubicBezTo>
                  <a:cubicBezTo>
                    <a:pt x="54437" y="4465"/>
                    <a:pt x="53610" y="4265"/>
                    <a:pt x="52131" y="3914"/>
                  </a:cubicBezTo>
                  <a:cubicBezTo>
                    <a:pt x="50652" y="3563"/>
                    <a:pt x="48547" y="3087"/>
                    <a:pt x="45991" y="2585"/>
                  </a:cubicBezTo>
                  <a:cubicBezTo>
                    <a:pt x="43434" y="2109"/>
                    <a:pt x="40452" y="1558"/>
                    <a:pt x="37219" y="1132"/>
                  </a:cubicBezTo>
                  <a:cubicBezTo>
                    <a:pt x="34011" y="681"/>
                    <a:pt x="30552" y="330"/>
                    <a:pt x="27093" y="129"/>
                  </a:cubicBezTo>
                  <a:cubicBezTo>
                    <a:pt x="25409" y="44"/>
                    <a:pt x="23732" y="1"/>
                    <a:pt x="22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200;p122">
              <a:extLst>
                <a:ext uri="{FF2B5EF4-FFF2-40B4-BE49-F238E27FC236}">
                  <a16:creationId xmlns:a16="http://schemas.microsoft.com/office/drawing/2014/main" id="{18F0931B-0FAC-5DED-87CA-D46C06CD4648}"/>
                </a:ext>
              </a:extLst>
            </p:cNvPr>
            <p:cNvSpPr/>
            <p:nvPr/>
          </p:nvSpPr>
          <p:spPr>
            <a:xfrm>
              <a:off x="4987163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9076" y="0"/>
                  </a:moveTo>
                  <a:cubicBezTo>
                    <a:pt x="8672" y="0"/>
                    <a:pt x="8277" y="8"/>
                    <a:pt x="7896" y="29"/>
                  </a:cubicBezTo>
                  <a:cubicBezTo>
                    <a:pt x="6968" y="54"/>
                    <a:pt x="6116" y="79"/>
                    <a:pt x="5314" y="104"/>
                  </a:cubicBezTo>
                  <a:cubicBezTo>
                    <a:pt x="4512" y="154"/>
                    <a:pt x="3760" y="230"/>
                    <a:pt x="3109" y="280"/>
                  </a:cubicBezTo>
                  <a:cubicBezTo>
                    <a:pt x="2808" y="305"/>
                    <a:pt x="2482" y="330"/>
                    <a:pt x="2207" y="355"/>
                  </a:cubicBezTo>
                  <a:cubicBezTo>
                    <a:pt x="1931" y="380"/>
                    <a:pt x="1680" y="430"/>
                    <a:pt x="1455" y="480"/>
                  </a:cubicBezTo>
                  <a:cubicBezTo>
                    <a:pt x="527" y="631"/>
                    <a:pt x="1" y="706"/>
                    <a:pt x="1" y="706"/>
                  </a:cubicBezTo>
                  <a:cubicBezTo>
                    <a:pt x="1" y="706"/>
                    <a:pt x="527" y="656"/>
                    <a:pt x="1455" y="555"/>
                  </a:cubicBezTo>
                  <a:cubicBezTo>
                    <a:pt x="1705" y="530"/>
                    <a:pt x="1956" y="505"/>
                    <a:pt x="2232" y="480"/>
                  </a:cubicBezTo>
                  <a:cubicBezTo>
                    <a:pt x="2507" y="455"/>
                    <a:pt x="2808" y="455"/>
                    <a:pt x="3134" y="430"/>
                  </a:cubicBezTo>
                  <a:cubicBezTo>
                    <a:pt x="3785" y="405"/>
                    <a:pt x="4512" y="380"/>
                    <a:pt x="5314" y="355"/>
                  </a:cubicBezTo>
                  <a:lnTo>
                    <a:pt x="7896" y="355"/>
                  </a:lnTo>
                  <a:cubicBezTo>
                    <a:pt x="8798" y="355"/>
                    <a:pt x="9775" y="405"/>
                    <a:pt x="10778" y="430"/>
                  </a:cubicBezTo>
                  <a:cubicBezTo>
                    <a:pt x="11755" y="480"/>
                    <a:pt x="12808" y="480"/>
                    <a:pt x="13836" y="555"/>
                  </a:cubicBezTo>
                  <a:cubicBezTo>
                    <a:pt x="14888" y="631"/>
                    <a:pt x="15941" y="681"/>
                    <a:pt x="17019" y="756"/>
                  </a:cubicBezTo>
                  <a:cubicBezTo>
                    <a:pt x="18071" y="806"/>
                    <a:pt x="19124" y="931"/>
                    <a:pt x="20177" y="1032"/>
                  </a:cubicBezTo>
                  <a:cubicBezTo>
                    <a:pt x="21229" y="1132"/>
                    <a:pt x="22257" y="1232"/>
                    <a:pt x="23234" y="1307"/>
                  </a:cubicBezTo>
                  <a:cubicBezTo>
                    <a:pt x="25214" y="1558"/>
                    <a:pt x="27069" y="1808"/>
                    <a:pt x="28648" y="2009"/>
                  </a:cubicBezTo>
                  <a:cubicBezTo>
                    <a:pt x="30227" y="2285"/>
                    <a:pt x="31555" y="2460"/>
                    <a:pt x="32457" y="2610"/>
                  </a:cubicBezTo>
                  <a:cubicBezTo>
                    <a:pt x="33385" y="2761"/>
                    <a:pt x="33911" y="2836"/>
                    <a:pt x="33911" y="2836"/>
                  </a:cubicBezTo>
                  <a:cubicBezTo>
                    <a:pt x="33911" y="2836"/>
                    <a:pt x="33385" y="2736"/>
                    <a:pt x="32482" y="2535"/>
                  </a:cubicBezTo>
                  <a:cubicBezTo>
                    <a:pt x="31580" y="2335"/>
                    <a:pt x="30277" y="2059"/>
                    <a:pt x="28698" y="1758"/>
                  </a:cubicBezTo>
                  <a:cubicBezTo>
                    <a:pt x="27896" y="1608"/>
                    <a:pt x="27044" y="1483"/>
                    <a:pt x="26141" y="1357"/>
                  </a:cubicBezTo>
                  <a:cubicBezTo>
                    <a:pt x="25239" y="1207"/>
                    <a:pt x="24287" y="1082"/>
                    <a:pt x="23284" y="931"/>
                  </a:cubicBezTo>
                  <a:cubicBezTo>
                    <a:pt x="22282" y="806"/>
                    <a:pt x="21254" y="706"/>
                    <a:pt x="20227" y="605"/>
                  </a:cubicBezTo>
                  <a:cubicBezTo>
                    <a:pt x="19174" y="480"/>
                    <a:pt x="18121" y="355"/>
                    <a:pt x="17044" y="305"/>
                  </a:cubicBezTo>
                  <a:cubicBezTo>
                    <a:pt x="15966" y="255"/>
                    <a:pt x="14913" y="179"/>
                    <a:pt x="13861" y="129"/>
                  </a:cubicBezTo>
                  <a:cubicBezTo>
                    <a:pt x="12808" y="54"/>
                    <a:pt x="11781" y="54"/>
                    <a:pt x="10778" y="29"/>
                  </a:cubicBezTo>
                  <a:cubicBezTo>
                    <a:pt x="10199" y="15"/>
                    <a:pt x="9629" y="0"/>
                    <a:pt x="9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201;p122">
              <a:extLst>
                <a:ext uri="{FF2B5EF4-FFF2-40B4-BE49-F238E27FC236}">
                  <a16:creationId xmlns:a16="http://schemas.microsoft.com/office/drawing/2014/main" id="{75C4E191-0D9E-1A5C-EF57-FCF6DBEDBF50}"/>
                </a:ext>
              </a:extLst>
            </p:cNvPr>
            <p:cNvSpPr/>
            <p:nvPr/>
          </p:nvSpPr>
          <p:spPr>
            <a:xfrm>
              <a:off x="4740588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15580" y="0"/>
                  </a:moveTo>
                  <a:cubicBezTo>
                    <a:pt x="15195" y="0"/>
                    <a:pt x="14813" y="6"/>
                    <a:pt x="14437" y="19"/>
                  </a:cubicBezTo>
                  <a:cubicBezTo>
                    <a:pt x="13685" y="19"/>
                    <a:pt x="12958" y="19"/>
                    <a:pt x="12231" y="44"/>
                  </a:cubicBezTo>
                  <a:cubicBezTo>
                    <a:pt x="11529" y="69"/>
                    <a:pt x="10828" y="94"/>
                    <a:pt x="10151" y="119"/>
                  </a:cubicBezTo>
                  <a:cubicBezTo>
                    <a:pt x="9474" y="169"/>
                    <a:pt x="8823" y="219"/>
                    <a:pt x="8221" y="270"/>
                  </a:cubicBezTo>
                  <a:cubicBezTo>
                    <a:pt x="6968" y="320"/>
                    <a:pt x="5840" y="470"/>
                    <a:pt x="4813" y="595"/>
                  </a:cubicBezTo>
                  <a:cubicBezTo>
                    <a:pt x="3810" y="721"/>
                    <a:pt x="2933" y="846"/>
                    <a:pt x="2231" y="996"/>
                  </a:cubicBezTo>
                  <a:cubicBezTo>
                    <a:pt x="1504" y="1097"/>
                    <a:pt x="953" y="1247"/>
                    <a:pt x="577" y="1322"/>
                  </a:cubicBezTo>
                  <a:cubicBezTo>
                    <a:pt x="201" y="1422"/>
                    <a:pt x="0" y="1473"/>
                    <a:pt x="0" y="1473"/>
                  </a:cubicBezTo>
                  <a:cubicBezTo>
                    <a:pt x="0" y="1473"/>
                    <a:pt x="201" y="1422"/>
                    <a:pt x="577" y="1347"/>
                  </a:cubicBezTo>
                  <a:cubicBezTo>
                    <a:pt x="953" y="1272"/>
                    <a:pt x="1529" y="1172"/>
                    <a:pt x="2231" y="1072"/>
                  </a:cubicBezTo>
                  <a:cubicBezTo>
                    <a:pt x="2958" y="971"/>
                    <a:pt x="3835" y="871"/>
                    <a:pt x="4838" y="771"/>
                  </a:cubicBezTo>
                  <a:cubicBezTo>
                    <a:pt x="5339" y="721"/>
                    <a:pt x="5890" y="671"/>
                    <a:pt x="6442" y="620"/>
                  </a:cubicBezTo>
                  <a:cubicBezTo>
                    <a:pt x="7018" y="570"/>
                    <a:pt x="7595" y="545"/>
                    <a:pt x="8221" y="520"/>
                  </a:cubicBezTo>
                  <a:cubicBezTo>
                    <a:pt x="8848" y="495"/>
                    <a:pt x="9499" y="445"/>
                    <a:pt x="10176" y="420"/>
                  </a:cubicBezTo>
                  <a:cubicBezTo>
                    <a:pt x="10828" y="420"/>
                    <a:pt x="11529" y="395"/>
                    <a:pt x="12256" y="395"/>
                  </a:cubicBezTo>
                  <a:cubicBezTo>
                    <a:pt x="12490" y="378"/>
                    <a:pt x="12727" y="373"/>
                    <a:pt x="12966" y="373"/>
                  </a:cubicBezTo>
                  <a:cubicBezTo>
                    <a:pt x="13445" y="373"/>
                    <a:pt x="13935" y="395"/>
                    <a:pt x="14437" y="395"/>
                  </a:cubicBezTo>
                  <a:cubicBezTo>
                    <a:pt x="15189" y="395"/>
                    <a:pt x="15940" y="395"/>
                    <a:pt x="16717" y="420"/>
                  </a:cubicBezTo>
                  <a:cubicBezTo>
                    <a:pt x="17494" y="445"/>
                    <a:pt x="18296" y="470"/>
                    <a:pt x="19098" y="495"/>
                  </a:cubicBezTo>
                  <a:cubicBezTo>
                    <a:pt x="19499" y="495"/>
                    <a:pt x="19900" y="520"/>
                    <a:pt x="20301" y="545"/>
                  </a:cubicBezTo>
                  <a:cubicBezTo>
                    <a:pt x="20702" y="570"/>
                    <a:pt x="21103" y="595"/>
                    <a:pt x="21529" y="620"/>
                  </a:cubicBezTo>
                  <a:cubicBezTo>
                    <a:pt x="23159" y="721"/>
                    <a:pt x="24813" y="821"/>
                    <a:pt x="26467" y="996"/>
                  </a:cubicBezTo>
                  <a:cubicBezTo>
                    <a:pt x="27269" y="1072"/>
                    <a:pt x="28096" y="1147"/>
                    <a:pt x="28923" y="1222"/>
                  </a:cubicBezTo>
                  <a:cubicBezTo>
                    <a:pt x="29750" y="1297"/>
                    <a:pt x="30577" y="1397"/>
                    <a:pt x="31379" y="1498"/>
                  </a:cubicBezTo>
                  <a:cubicBezTo>
                    <a:pt x="33008" y="1698"/>
                    <a:pt x="34612" y="1874"/>
                    <a:pt x="36141" y="2124"/>
                  </a:cubicBezTo>
                  <a:cubicBezTo>
                    <a:pt x="37670" y="2350"/>
                    <a:pt x="39174" y="2550"/>
                    <a:pt x="40577" y="2776"/>
                  </a:cubicBezTo>
                  <a:cubicBezTo>
                    <a:pt x="41981" y="3027"/>
                    <a:pt x="43309" y="3252"/>
                    <a:pt x="44537" y="3453"/>
                  </a:cubicBezTo>
                  <a:cubicBezTo>
                    <a:pt x="45164" y="3553"/>
                    <a:pt x="45740" y="3653"/>
                    <a:pt x="46291" y="3753"/>
                  </a:cubicBezTo>
                  <a:cubicBezTo>
                    <a:pt x="46868" y="3879"/>
                    <a:pt x="47394" y="3979"/>
                    <a:pt x="47895" y="4079"/>
                  </a:cubicBezTo>
                  <a:cubicBezTo>
                    <a:pt x="48873" y="4255"/>
                    <a:pt x="49750" y="4430"/>
                    <a:pt x="50452" y="4580"/>
                  </a:cubicBezTo>
                  <a:cubicBezTo>
                    <a:pt x="51880" y="4856"/>
                    <a:pt x="52708" y="5006"/>
                    <a:pt x="52708" y="5006"/>
                  </a:cubicBezTo>
                  <a:cubicBezTo>
                    <a:pt x="52708" y="5006"/>
                    <a:pt x="51880" y="4806"/>
                    <a:pt x="50477" y="4480"/>
                  </a:cubicBezTo>
                  <a:cubicBezTo>
                    <a:pt x="49775" y="4330"/>
                    <a:pt x="48898" y="4129"/>
                    <a:pt x="47921" y="3904"/>
                  </a:cubicBezTo>
                  <a:cubicBezTo>
                    <a:pt x="47419" y="3778"/>
                    <a:pt x="46893" y="3678"/>
                    <a:pt x="46342" y="3553"/>
                  </a:cubicBezTo>
                  <a:cubicBezTo>
                    <a:pt x="45790" y="3428"/>
                    <a:pt x="45189" y="3327"/>
                    <a:pt x="44587" y="3202"/>
                  </a:cubicBezTo>
                  <a:cubicBezTo>
                    <a:pt x="43359" y="2976"/>
                    <a:pt x="42031" y="2701"/>
                    <a:pt x="40627" y="2450"/>
                  </a:cubicBezTo>
                  <a:cubicBezTo>
                    <a:pt x="39224" y="2199"/>
                    <a:pt x="37745" y="1974"/>
                    <a:pt x="36191" y="1723"/>
                  </a:cubicBezTo>
                  <a:cubicBezTo>
                    <a:pt x="34662" y="1473"/>
                    <a:pt x="33058" y="1272"/>
                    <a:pt x="31429" y="1072"/>
                  </a:cubicBezTo>
                  <a:cubicBezTo>
                    <a:pt x="30627" y="971"/>
                    <a:pt x="29800" y="846"/>
                    <a:pt x="28973" y="771"/>
                  </a:cubicBezTo>
                  <a:cubicBezTo>
                    <a:pt x="28146" y="696"/>
                    <a:pt x="27319" y="620"/>
                    <a:pt x="26492" y="545"/>
                  </a:cubicBezTo>
                  <a:cubicBezTo>
                    <a:pt x="24838" y="370"/>
                    <a:pt x="23184" y="295"/>
                    <a:pt x="21554" y="194"/>
                  </a:cubicBezTo>
                  <a:cubicBezTo>
                    <a:pt x="21128" y="169"/>
                    <a:pt x="20727" y="144"/>
                    <a:pt x="20326" y="119"/>
                  </a:cubicBezTo>
                  <a:cubicBezTo>
                    <a:pt x="19925" y="94"/>
                    <a:pt x="19499" y="94"/>
                    <a:pt x="19098" y="69"/>
                  </a:cubicBezTo>
                  <a:cubicBezTo>
                    <a:pt x="18296" y="44"/>
                    <a:pt x="17519" y="44"/>
                    <a:pt x="16742" y="19"/>
                  </a:cubicBezTo>
                  <a:cubicBezTo>
                    <a:pt x="16354" y="6"/>
                    <a:pt x="15965" y="0"/>
                    <a:pt x="15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202;p122">
              <a:extLst>
                <a:ext uri="{FF2B5EF4-FFF2-40B4-BE49-F238E27FC236}">
                  <a16:creationId xmlns:a16="http://schemas.microsoft.com/office/drawing/2014/main" id="{D4D74C65-21B9-1A4D-2BE1-8EDF792518EE}"/>
                </a:ext>
              </a:extLst>
            </p:cNvPr>
            <p:cNvSpPr/>
            <p:nvPr/>
          </p:nvSpPr>
          <p:spPr>
            <a:xfrm>
              <a:off x="4939252" y="3478343"/>
              <a:ext cx="894060" cy="87035"/>
            </a:xfrm>
            <a:custGeom>
              <a:avLst/>
              <a:gdLst/>
              <a:ahLst/>
              <a:cxnLst/>
              <a:rect l="l" t="t" r="r" b="b"/>
              <a:pathLst>
                <a:path w="38347" h="3733" extrusionOk="0">
                  <a:moveTo>
                    <a:pt x="116" y="135"/>
                  </a:moveTo>
                  <a:lnTo>
                    <a:pt x="116" y="135"/>
                  </a:lnTo>
                  <a:cubicBezTo>
                    <a:pt x="40" y="142"/>
                    <a:pt x="1" y="148"/>
                    <a:pt x="1" y="148"/>
                  </a:cubicBezTo>
                  <a:cubicBezTo>
                    <a:pt x="1" y="148"/>
                    <a:pt x="40" y="143"/>
                    <a:pt x="116" y="135"/>
                  </a:cubicBezTo>
                  <a:close/>
                  <a:moveTo>
                    <a:pt x="5140" y="1"/>
                  </a:moveTo>
                  <a:cubicBezTo>
                    <a:pt x="4573" y="1"/>
                    <a:pt x="4044" y="23"/>
                    <a:pt x="3560" y="23"/>
                  </a:cubicBezTo>
                  <a:cubicBezTo>
                    <a:pt x="2808" y="23"/>
                    <a:pt x="2181" y="23"/>
                    <a:pt x="1655" y="48"/>
                  </a:cubicBezTo>
                  <a:cubicBezTo>
                    <a:pt x="857" y="67"/>
                    <a:pt x="334" y="113"/>
                    <a:pt x="116" y="135"/>
                  </a:cubicBezTo>
                  <a:lnTo>
                    <a:pt x="116" y="135"/>
                  </a:lnTo>
                  <a:cubicBezTo>
                    <a:pt x="188" y="129"/>
                    <a:pt x="293" y="123"/>
                    <a:pt x="427" y="123"/>
                  </a:cubicBezTo>
                  <a:cubicBezTo>
                    <a:pt x="703" y="123"/>
                    <a:pt x="1129" y="123"/>
                    <a:pt x="1655" y="148"/>
                  </a:cubicBezTo>
                  <a:cubicBezTo>
                    <a:pt x="2181" y="148"/>
                    <a:pt x="2808" y="148"/>
                    <a:pt x="3560" y="173"/>
                  </a:cubicBezTo>
                  <a:cubicBezTo>
                    <a:pt x="4287" y="224"/>
                    <a:pt x="5114" y="224"/>
                    <a:pt x="6016" y="274"/>
                  </a:cubicBezTo>
                  <a:cubicBezTo>
                    <a:pt x="6918" y="324"/>
                    <a:pt x="7896" y="374"/>
                    <a:pt x="8923" y="449"/>
                  </a:cubicBezTo>
                  <a:cubicBezTo>
                    <a:pt x="9951" y="499"/>
                    <a:pt x="11054" y="625"/>
                    <a:pt x="12181" y="700"/>
                  </a:cubicBezTo>
                  <a:cubicBezTo>
                    <a:pt x="13284" y="775"/>
                    <a:pt x="14462" y="850"/>
                    <a:pt x="15640" y="975"/>
                  </a:cubicBezTo>
                  <a:cubicBezTo>
                    <a:pt x="16818" y="1101"/>
                    <a:pt x="18021" y="1226"/>
                    <a:pt x="19224" y="1351"/>
                  </a:cubicBezTo>
                  <a:cubicBezTo>
                    <a:pt x="20427" y="1452"/>
                    <a:pt x="21605" y="1552"/>
                    <a:pt x="22783" y="1727"/>
                  </a:cubicBezTo>
                  <a:cubicBezTo>
                    <a:pt x="23961" y="1878"/>
                    <a:pt x="25139" y="2003"/>
                    <a:pt x="26242" y="2153"/>
                  </a:cubicBezTo>
                  <a:cubicBezTo>
                    <a:pt x="27369" y="2279"/>
                    <a:pt x="28447" y="2404"/>
                    <a:pt x="29475" y="2529"/>
                  </a:cubicBezTo>
                  <a:cubicBezTo>
                    <a:pt x="30502" y="2680"/>
                    <a:pt x="31480" y="2805"/>
                    <a:pt x="32382" y="2955"/>
                  </a:cubicBezTo>
                  <a:cubicBezTo>
                    <a:pt x="34161" y="3181"/>
                    <a:pt x="35665" y="3381"/>
                    <a:pt x="36693" y="3532"/>
                  </a:cubicBezTo>
                  <a:cubicBezTo>
                    <a:pt x="37745" y="3657"/>
                    <a:pt x="38347" y="3732"/>
                    <a:pt x="38347" y="3732"/>
                  </a:cubicBezTo>
                  <a:cubicBezTo>
                    <a:pt x="38347" y="3732"/>
                    <a:pt x="37745" y="3632"/>
                    <a:pt x="36718" y="3432"/>
                  </a:cubicBezTo>
                  <a:cubicBezTo>
                    <a:pt x="35690" y="3256"/>
                    <a:pt x="34186" y="3006"/>
                    <a:pt x="32407" y="2680"/>
                  </a:cubicBezTo>
                  <a:cubicBezTo>
                    <a:pt x="31530" y="2529"/>
                    <a:pt x="30552" y="2379"/>
                    <a:pt x="29525" y="2204"/>
                  </a:cubicBezTo>
                  <a:cubicBezTo>
                    <a:pt x="28497" y="2053"/>
                    <a:pt x="27420" y="1903"/>
                    <a:pt x="26292" y="1752"/>
                  </a:cubicBezTo>
                  <a:cubicBezTo>
                    <a:pt x="25189" y="1602"/>
                    <a:pt x="24011" y="1452"/>
                    <a:pt x="22833" y="1301"/>
                  </a:cubicBezTo>
                  <a:cubicBezTo>
                    <a:pt x="21655" y="1126"/>
                    <a:pt x="20477" y="1001"/>
                    <a:pt x="19274" y="875"/>
                  </a:cubicBezTo>
                  <a:cubicBezTo>
                    <a:pt x="18071" y="775"/>
                    <a:pt x="16868" y="650"/>
                    <a:pt x="15690" y="549"/>
                  </a:cubicBezTo>
                  <a:cubicBezTo>
                    <a:pt x="14487" y="424"/>
                    <a:pt x="13334" y="374"/>
                    <a:pt x="12206" y="299"/>
                  </a:cubicBezTo>
                  <a:cubicBezTo>
                    <a:pt x="11079" y="224"/>
                    <a:pt x="9976" y="148"/>
                    <a:pt x="8948" y="98"/>
                  </a:cubicBezTo>
                  <a:cubicBezTo>
                    <a:pt x="7896" y="73"/>
                    <a:pt x="6918" y="48"/>
                    <a:pt x="6016" y="23"/>
                  </a:cubicBezTo>
                  <a:cubicBezTo>
                    <a:pt x="5715" y="6"/>
                    <a:pt x="5423" y="1"/>
                    <a:pt x="5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203;p122">
              <a:extLst>
                <a:ext uri="{FF2B5EF4-FFF2-40B4-BE49-F238E27FC236}">
                  <a16:creationId xmlns:a16="http://schemas.microsoft.com/office/drawing/2014/main" id="{07CFC0B5-B542-7888-AC08-767C62CFD925}"/>
                </a:ext>
              </a:extLst>
            </p:cNvPr>
            <p:cNvSpPr/>
            <p:nvPr/>
          </p:nvSpPr>
          <p:spPr>
            <a:xfrm>
              <a:off x="3152374" y="3522104"/>
              <a:ext cx="2942166" cy="203377"/>
            </a:xfrm>
            <a:custGeom>
              <a:avLst/>
              <a:gdLst/>
              <a:ahLst/>
              <a:cxnLst/>
              <a:rect l="l" t="t" r="r" b="b"/>
              <a:pathLst>
                <a:path w="126192" h="8723" extrusionOk="0">
                  <a:moveTo>
                    <a:pt x="59124" y="1"/>
                  </a:moveTo>
                  <a:lnTo>
                    <a:pt x="57996" y="101"/>
                  </a:lnTo>
                  <a:lnTo>
                    <a:pt x="1" y="6091"/>
                  </a:lnTo>
                  <a:lnTo>
                    <a:pt x="1530" y="8723"/>
                  </a:lnTo>
                  <a:lnTo>
                    <a:pt x="57294" y="2958"/>
                  </a:lnTo>
                  <a:cubicBezTo>
                    <a:pt x="58147" y="4387"/>
                    <a:pt x="59951" y="5214"/>
                    <a:pt x="63084" y="5214"/>
                  </a:cubicBezTo>
                  <a:cubicBezTo>
                    <a:pt x="66217" y="5214"/>
                    <a:pt x="68046" y="4387"/>
                    <a:pt x="68873" y="2958"/>
                  </a:cubicBezTo>
                  <a:lnTo>
                    <a:pt x="124638" y="8723"/>
                  </a:lnTo>
                  <a:lnTo>
                    <a:pt x="126192" y="6091"/>
                  </a:lnTo>
                  <a:lnTo>
                    <a:pt x="68172" y="101"/>
                  </a:lnTo>
                  <a:lnTo>
                    <a:pt x="67044" y="1"/>
                  </a:lnTo>
                  <a:lnTo>
                    <a:pt x="66718" y="1078"/>
                  </a:lnTo>
                  <a:cubicBezTo>
                    <a:pt x="66643" y="1304"/>
                    <a:pt x="65916" y="2432"/>
                    <a:pt x="63084" y="2432"/>
                  </a:cubicBezTo>
                  <a:cubicBezTo>
                    <a:pt x="60252" y="2432"/>
                    <a:pt x="59525" y="1304"/>
                    <a:pt x="59475" y="1078"/>
                  </a:cubicBezTo>
                  <a:lnTo>
                    <a:pt x="59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204;p122">
              <a:extLst>
                <a:ext uri="{FF2B5EF4-FFF2-40B4-BE49-F238E27FC236}">
                  <a16:creationId xmlns:a16="http://schemas.microsoft.com/office/drawing/2014/main" id="{83AF5791-8A56-CDF9-434E-83DB7A001493}"/>
                </a:ext>
              </a:extLst>
            </p:cNvPr>
            <p:cNvSpPr/>
            <p:nvPr/>
          </p:nvSpPr>
          <p:spPr>
            <a:xfrm>
              <a:off x="4623129" y="2673663"/>
              <a:ext cx="324335" cy="739808"/>
            </a:xfrm>
            <a:custGeom>
              <a:avLst/>
              <a:gdLst/>
              <a:ahLst/>
              <a:cxnLst/>
              <a:rect l="l" t="t" r="r" b="b"/>
              <a:pathLst>
                <a:path w="13911" h="31731" extrusionOk="0">
                  <a:moveTo>
                    <a:pt x="13184" y="1"/>
                  </a:moveTo>
                  <a:lnTo>
                    <a:pt x="13184" y="1"/>
                  </a:lnTo>
                  <a:cubicBezTo>
                    <a:pt x="8723" y="677"/>
                    <a:pt x="4211" y="2181"/>
                    <a:pt x="1" y="4988"/>
                  </a:cubicBezTo>
                  <a:lnTo>
                    <a:pt x="1" y="31730"/>
                  </a:lnTo>
                  <a:cubicBezTo>
                    <a:pt x="1" y="31730"/>
                    <a:pt x="3384" y="26166"/>
                    <a:pt x="13911" y="23058"/>
                  </a:cubicBezTo>
                  <a:cubicBezTo>
                    <a:pt x="12457" y="16793"/>
                    <a:pt x="11580" y="8672"/>
                    <a:pt x="1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57159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3372;p36">
            <a:extLst>
              <a:ext uri="{FF2B5EF4-FFF2-40B4-BE49-F238E27FC236}">
                <a16:creationId xmlns:a16="http://schemas.microsoft.com/office/drawing/2014/main" id="{99A9A94A-ECCA-AC32-2B7C-D028C356DE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973" y="317384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chemeClr val="tx1"/>
                </a:solidFill>
              </a:rPr>
              <a:t>Empathy</a:t>
            </a:r>
            <a:r>
              <a:rPr lang="en" sz="4500" dirty="0"/>
              <a:t> </a:t>
            </a:r>
            <a:r>
              <a:rPr lang="en" sz="4500" dirty="0">
                <a:solidFill>
                  <a:srgbClr val="E8871C"/>
                </a:solidFill>
              </a:rPr>
              <a:t>Mode </a:t>
            </a:r>
            <a:r>
              <a:rPr lang="en" sz="4500" dirty="0">
                <a:solidFill>
                  <a:schemeClr val="accent5"/>
                </a:solidFill>
              </a:rPr>
              <a:t>;</a:t>
            </a:r>
            <a:endParaRPr sz="1200" dirty="0">
              <a:solidFill>
                <a:schemeClr val="accent5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F197E1D-BF52-E75E-F6C7-6C168C9BFA6B}"/>
              </a:ext>
            </a:extLst>
          </p:cNvPr>
          <p:cNvGrpSpPr/>
          <p:nvPr/>
        </p:nvGrpSpPr>
        <p:grpSpPr>
          <a:xfrm>
            <a:off x="502561" y="1180363"/>
            <a:ext cx="8188624" cy="4294736"/>
            <a:chOff x="502561" y="1180363"/>
            <a:chExt cx="8188624" cy="429473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1F5F30F-6779-77AD-76D2-FB6369E9A6A0}"/>
                </a:ext>
              </a:extLst>
            </p:cNvPr>
            <p:cNvSpPr txBox="1"/>
            <p:nvPr/>
          </p:nvSpPr>
          <p:spPr>
            <a:xfrm>
              <a:off x="2848142" y="1180363"/>
              <a:ext cx="3029415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observe the everyday lives of university students</a:t>
              </a:r>
              <a:endParaRPr lang="en-MY" dirty="0"/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7B535461-23ED-72AF-8095-1221CCE3EAFB}"/>
                </a:ext>
              </a:extLst>
            </p:cNvPr>
            <p:cNvSpPr/>
            <p:nvPr/>
          </p:nvSpPr>
          <p:spPr>
            <a:xfrm rot="19006878">
              <a:off x="3449212" y="1573557"/>
              <a:ext cx="1469439" cy="1596074"/>
            </a:xfrm>
            <a:prstGeom prst="arc">
              <a:avLst>
                <a:gd name="adj1" fmla="val 10503406"/>
                <a:gd name="adj2" fmla="val 15755220"/>
              </a:avLst>
            </a:prstGeom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MY" dirty="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59DB4D3-5F2F-D49C-F922-C076CB3CF424}"/>
                </a:ext>
              </a:extLst>
            </p:cNvPr>
            <p:cNvGrpSpPr/>
            <p:nvPr/>
          </p:nvGrpSpPr>
          <p:grpSpPr>
            <a:xfrm>
              <a:off x="502561" y="1970488"/>
              <a:ext cx="8188624" cy="3504611"/>
              <a:chOff x="407973" y="1778268"/>
              <a:chExt cx="8188624" cy="3504611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46345E5-A4BB-F0A1-F117-F75DC14E109C}"/>
                  </a:ext>
                </a:extLst>
              </p:cNvPr>
              <p:cNvSpPr txBox="1"/>
              <p:nvPr/>
            </p:nvSpPr>
            <p:spPr>
              <a:xfrm>
                <a:off x="6085792" y="3735037"/>
                <a:ext cx="2510805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kumimoji="0" lang="en-GB" sz="16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F6D13"/>
                    </a:solidFill>
                    <a:effectLst/>
                    <a:uLnTx/>
                    <a:uFillTx/>
                    <a:latin typeface="Varela" panose="020B0604020202020204" charset="0"/>
                    <a:ea typeface="Gadugi" panose="020B0502040204020203" pitchFamily="34" charset="0"/>
                    <a:cs typeface="Didact Gothic"/>
                    <a:sym typeface="Didact Gothic"/>
                  </a:rPr>
                  <a:t>put ourselves in their shoes to better understand their needs </a:t>
                </a:r>
                <a:endParaRPr lang="en-MY" dirty="0"/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5D44B0A8-D218-B3E2-F162-5B87056F5A7B}"/>
                  </a:ext>
                </a:extLst>
              </p:cNvPr>
              <p:cNvGrpSpPr/>
              <p:nvPr/>
            </p:nvGrpSpPr>
            <p:grpSpPr>
              <a:xfrm>
                <a:off x="407973" y="1778268"/>
                <a:ext cx="5534298" cy="3504611"/>
                <a:chOff x="574941" y="1414838"/>
                <a:chExt cx="5534298" cy="3504611"/>
              </a:xfrm>
            </p:grpSpPr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A5051964-20A3-8F8B-5C3F-5A9732FA7CD6}"/>
                    </a:ext>
                  </a:extLst>
                </p:cNvPr>
                <p:cNvGrpSpPr/>
                <p:nvPr/>
              </p:nvGrpSpPr>
              <p:grpSpPr>
                <a:xfrm>
                  <a:off x="2882662" y="1414838"/>
                  <a:ext cx="3226577" cy="2956137"/>
                  <a:chOff x="2603730" y="1761892"/>
                  <a:chExt cx="3226577" cy="2956137"/>
                </a:xfrm>
              </p:grpSpPr>
              <p:grpSp>
                <p:nvGrpSpPr>
                  <p:cNvPr id="23" name="Group 22">
                    <a:extLst>
                      <a:ext uri="{FF2B5EF4-FFF2-40B4-BE49-F238E27FC236}">
                        <a16:creationId xmlns:a16="http://schemas.microsoft.com/office/drawing/2014/main" id="{E26FFF0B-011D-FBD3-2BEB-30AAD8BE8754}"/>
                      </a:ext>
                    </a:extLst>
                  </p:cNvPr>
                  <p:cNvGrpSpPr/>
                  <p:nvPr/>
                </p:nvGrpSpPr>
                <p:grpSpPr>
                  <a:xfrm>
                    <a:off x="2603730" y="1761892"/>
                    <a:ext cx="3226577" cy="2956137"/>
                    <a:chOff x="5008602" y="2053836"/>
                    <a:chExt cx="3476985" cy="3179520"/>
                  </a:xfrm>
                </p:grpSpPr>
                <p:sp>
                  <p:nvSpPr>
                    <p:cNvPr id="28" name="Flowchart: Connector 27">
                      <a:extLst>
                        <a:ext uri="{FF2B5EF4-FFF2-40B4-BE49-F238E27FC236}">
                          <a16:creationId xmlns:a16="http://schemas.microsoft.com/office/drawing/2014/main" id="{E664CB68-6C3F-2CE1-6472-D5F6509374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708593" y="2053836"/>
                      <a:ext cx="1946136" cy="1900822"/>
                    </a:xfrm>
                    <a:prstGeom prst="flowChartConnector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sp>
                  <p:nvSpPr>
                    <p:cNvPr id="29" name="Flowchart: Connector 28">
                      <a:extLst>
                        <a:ext uri="{FF2B5EF4-FFF2-40B4-BE49-F238E27FC236}">
                          <a16:creationId xmlns:a16="http://schemas.microsoft.com/office/drawing/2014/main" id="{159120D5-9F28-B2EC-F027-05FF8A8ADF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08602" y="3332534"/>
                      <a:ext cx="1946136" cy="1900822"/>
                    </a:xfrm>
                    <a:prstGeom prst="flowChartConnector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  <p:sp>
                  <p:nvSpPr>
                    <p:cNvPr id="30" name="Flowchart: Connector 29">
                      <a:extLst>
                        <a:ext uri="{FF2B5EF4-FFF2-40B4-BE49-F238E27FC236}">
                          <a16:creationId xmlns:a16="http://schemas.microsoft.com/office/drawing/2014/main" id="{B4284AB3-A816-FA47-21F4-C6086F4A4F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39451" y="3272026"/>
                      <a:ext cx="1946136" cy="1900822"/>
                    </a:xfrm>
                    <a:prstGeom prst="flowChartConnector">
                      <a:avLst/>
                    </a:prstGeom>
                    <a:noFill/>
                    <a:ln w="1270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6"/>
                    </a:lnRef>
                    <a:fillRef idx="1">
                      <a:schemeClr val="lt1"/>
                    </a:fillRef>
                    <a:effectRef idx="0">
                      <a:schemeClr val="accent6"/>
                    </a:effectRef>
                    <a:fontRef idx="minor">
                      <a:schemeClr val="dk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MY"/>
                    </a:p>
                  </p:txBody>
                </p:sp>
              </p:grp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B6B65FA9-6D1F-2BD4-EDEE-885FA9659A61}"/>
                      </a:ext>
                    </a:extLst>
                  </p:cNvPr>
                  <p:cNvSpPr txBox="1"/>
                  <p:nvPr/>
                </p:nvSpPr>
                <p:spPr>
                  <a:xfrm>
                    <a:off x="3506719" y="2307794"/>
                    <a:ext cx="1453376" cy="430887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kumimoji="0" lang="en-GB" sz="22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424077"/>
                        </a:solidFill>
                        <a:effectLst/>
                        <a:uLnTx/>
                        <a:uFillTx/>
                        <a:latin typeface="Varela" panose="020B0604020202020204" charset="0"/>
                        <a:ea typeface="Gadugi" panose="020B0502040204020203" pitchFamily="34" charset="0"/>
                        <a:cs typeface="Didact Gothic"/>
                        <a:sym typeface="Didact Gothic"/>
                      </a:rPr>
                      <a:t>Observe</a:t>
                    </a:r>
                    <a:endParaRPr lang="en-MY" dirty="0"/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FAA58094-6141-24C4-06C7-644CEE8ACA87}"/>
                      </a:ext>
                    </a:extLst>
                  </p:cNvPr>
                  <p:cNvSpPr txBox="1"/>
                  <p:nvPr/>
                </p:nvSpPr>
                <p:spPr>
                  <a:xfrm>
                    <a:off x="2784698" y="3618947"/>
                    <a:ext cx="1371600" cy="430887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kumimoji="0" lang="en-GB" sz="22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424077"/>
                        </a:solidFill>
                        <a:effectLst/>
                        <a:uLnTx/>
                        <a:uFillTx/>
                        <a:latin typeface="Varela" panose="020B0604020202020204" charset="0"/>
                        <a:ea typeface="Gadugi" panose="020B0502040204020203" pitchFamily="34" charset="0"/>
                        <a:cs typeface="Didact Gothic"/>
                        <a:sym typeface="Didact Gothic"/>
                      </a:rPr>
                      <a:t>Engage</a:t>
                    </a:r>
                    <a:endParaRPr lang="en-MY" dirty="0"/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B78558A1-9B47-F0AA-3EEF-F3E3C3180F71}"/>
                      </a:ext>
                    </a:extLst>
                  </p:cNvPr>
                  <p:cNvSpPr txBox="1"/>
                  <p:nvPr/>
                </p:nvSpPr>
                <p:spPr>
                  <a:xfrm>
                    <a:off x="4407772" y="3637013"/>
                    <a:ext cx="1371600" cy="430887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r>
                      <a:rPr kumimoji="0" lang="en-GB" sz="2200" b="1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424077"/>
                        </a:solidFill>
                        <a:effectLst/>
                        <a:uLnTx/>
                        <a:uFillTx/>
                        <a:latin typeface="Varela" panose="020B0604020202020204" charset="0"/>
                        <a:ea typeface="Gadugi" panose="020B0502040204020203" pitchFamily="34" charset="0"/>
                        <a:cs typeface="Didact Gothic"/>
                        <a:sym typeface="Didact Gothic"/>
                      </a:rPr>
                      <a:t>Immerse</a:t>
                    </a:r>
                    <a:endParaRPr lang="en-MY" dirty="0"/>
                  </a:p>
                </p:txBody>
              </p:sp>
            </p:grp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2D19EC39-5189-0B38-0BA1-1D4841B26E3B}"/>
                    </a:ext>
                  </a:extLst>
                </p:cNvPr>
                <p:cNvSpPr txBox="1"/>
                <p:nvPr/>
              </p:nvSpPr>
              <p:spPr>
                <a:xfrm>
                  <a:off x="574941" y="3562384"/>
                  <a:ext cx="2286000" cy="58477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kumimoji="0" lang="en-GB" sz="16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F6D13"/>
                      </a:solidFill>
                      <a:effectLst/>
                      <a:uLnTx/>
                      <a:uFillTx/>
                      <a:latin typeface="Varela" panose="020B0604020202020204" charset="0"/>
                      <a:ea typeface="Gadugi" panose="020B0502040204020203" pitchFamily="34" charset="0"/>
                      <a:cs typeface="Didact Gothic"/>
                      <a:sym typeface="Didact Gothic"/>
                    </a:rPr>
                    <a:t>conduct interview with the students</a:t>
                  </a:r>
                  <a:endParaRPr lang="en-MY" dirty="0"/>
                </a:p>
              </p:txBody>
            </p:sp>
            <p:sp>
              <p:nvSpPr>
                <p:cNvPr id="22" name="Arc 21">
                  <a:extLst>
                    <a:ext uri="{FF2B5EF4-FFF2-40B4-BE49-F238E27FC236}">
                      <a16:creationId xmlns:a16="http://schemas.microsoft.com/office/drawing/2014/main" id="{82795BD3-0105-84C0-DF1D-B8F27A3B86B3}"/>
                    </a:ext>
                  </a:extLst>
                </p:cNvPr>
                <p:cNvSpPr/>
                <p:nvPr/>
              </p:nvSpPr>
              <p:spPr>
                <a:xfrm rot="3644739" flipH="1">
                  <a:off x="1726259" y="3076655"/>
                  <a:ext cx="2091599" cy="1593989"/>
                </a:xfrm>
                <a:prstGeom prst="arc">
                  <a:avLst>
                    <a:gd name="adj1" fmla="val 18266405"/>
                    <a:gd name="adj2" fmla="val 1964940"/>
                  </a:avLst>
                </a:prstGeom>
                <a:ln w="28575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arrow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MY" dirty="0"/>
                </a:p>
              </p:txBody>
            </p:sp>
          </p:grpSp>
          <p:sp>
            <p:nvSpPr>
              <p:cNvPr id="19" name="Arc 18">
                <a:extLst>
                  <a:ext uri="{FF2B5EF4-FFF2-40B4-BE49-F238E27FC236}">
                    <a16:creationId xmlns:a16="http://schemas.microsoft.com/office/drawing/2014/main" id="{1FB0A59D-FD42-B2ED-07F4-B1C6C2CE8A87}"/>
                  </a:ext>
                </a:extLst>
              </p:cNvPr>
              <p:cNvSpPr/>
              <p:nvPr/>
            </p:nvSpPr>
            <p:spPr>
              <a:xfrm rot="17955261">
                <a:off x="4885634" y="3259961"/>
                <a:ext cx="2091599" cy="1593989"/>
              </a:xfrm>
              <a:prstGeom prst="arc">
                <a:avLst>
                  <a:gd name="adj1" fmla="val 18266405"/>
                  <a:gd name="adj2" fmla="val 1964940"/>
                </a:avLst>
              </a:prstGeom>
              <a:ln w="2857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MY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79214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55;p25">
            <a:extLst>
              <a:ext uri="{FF2B5EF4-FFF2-40B4-BE49-F238E27FC236}">
                <a16:creationId xmlns:a16="http://schemas.microsoft.com/office/drawing/2014/main" id="{2E4D1EB2-39D7-CB09-4410-6B3E6E40F892}"/>
              </a:ext>
            </a:extLst>
          </p:cNvPr>
          <p:cNvSpPr txBox="1">
            <a:spLocks/>
          </p:cNvSpPr>
          <p:nvPr/>
        </p:nvSpPr>
        <p:spPr>
          <a:xfrm>
            <a:off x="3177655" y="590165"/>
            <a:ext cx="5296362" cy="300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36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9pPr>
          </a:lstStyle>
          <a:p>
            <a:r>
              <a:rPr lang="en-MY" sz="5000" dirty="0">
                <a:solidFill>
                  <a:schemeClr val="tx1"/>
                </a:solidFill>
                <a:latin typeface="Libre Baskerville" panose="02000000000000000000" pitchFamily="2" charset="0"/>
              </a:rPr>
              <a:t>02.</a:t>
            </a:r>
            <a:endParaRPr lang="en-MY" sz="500" dirty="0">
              <a:solidFill>
                <a:schemeClr val="tx1"/>
              </a:solidFill>
              <a:latin typeface="Libre Baskerville" panose="02000000000000000000" pitchFamily="2" charset="0"/>
            </a:endParaRPr>
          </a:p>
          <a:p>
            <a:r>
              <a:rPr lang="en-MY" sz="5000" dirty="0">
                <a:solidFill>
                  <a:schemeClr val="tx1"/>
                </a:solidFill>
                <a:latin typeface="Libre Baskerville" panose="02000000000000000000" pitchFamily="2" charset="0"/>
              </a:rPr>
              <a:t>Define</a:t>
            </a:r>
            <a:endParaRPr lang="en-MY" sz="3000" dirty="0">
              <a:solidFill>
                <a:schemeClr val="accent5"/>
              </a:solidFill>
              <a:latin typeface="Libre Baskerville" panose="02000000000000000000" pitchFamily="2" charset="0"/>
            </a:endParaRPr>
          </a:p>
          <a:p>
            <a:endParaRPr lang="en-MY" sz="2000" dirty="0">
              <a:solidFill>
                <a:schemeClr val="accent5"/>
              </a:solidFill>
              <a:latin typeface="Libre Baskerville" panose="02000000000000000000" pitchFamily="2" charset="0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 b="0" dirty="0">
                <a:solidFill>
                  <a:srgbClr val="E8871C"/>
                </a:solidFill>
                <a:latin typeface="Varela" panose="020B0604020202020204" charset="0"/>
              </a:rPr>
              <a:t>To develop a deep understanding of the users and come up with reasonable problem statements</a:t>
            </a:r>
          </a:p>
        </p:txBody>
      </p:sp>
      <p:grpSp>
        <p:nvGrpSpPr>
          <p:cNvPr id="77" name="Google Shape;3131;p122">
            <a:extLst>
              <a:ext uri="{FF2B5EF4-FFF2-40B4-BE49-F238E27FC236}">
                <a16:creationId xmlns:a16="http://schemas.microsoft.com/office/drawing/2014/main" id="{269D8F67-93A2-24DB-EB89-EF50916278CF}"/>
              </a:ext>
            </a:extLst>
          </p:cNvPr>
          <p:cNvGrpSpPr/>
          <p:nvPr/>
        </p:nvGrpSpPr>
        <p:grpSpPr>
          <a:xfrm>
            <a:off x="-54055" y="3078970"/>
            <a:ext cx="2869580" cy="1673243"/>
            <a:chOff x="2566874" y="1577107"/>
            <a:chExt cx="4010343" cy="2328355"/>
          </a:xfrm>
        </p:grpSpPr>
        <p:sp>
          <p:nvSpPr>
            <p:cNvPr id="78" name="Google Shape;3132;p122">
              <a:extLst>
                <a:ext uri="{FF2B5EF4-FFF2-40B4-BE49-F238E27FC236}">
                  <a16:creationId xmlns:a16="http://schemas.microsoft.com/office/drawing/2014/main" id="{D0D4C651-3305-C96F-D4DA-431ED735F4BD}"/>
                </a:ext>
              </a:extLst>
            </p:cNvPr>
            <p:cNvSpPr/>
            <p:nvPr/>
          </p:nvSpPr>
          <p:spPr>
            <a:xfrm>
              <a:off x="2566874" y="2805134"/>
              <a:ext cx="4010343" cy="1100328"/>
            </a:xfrm>
            <a:custGeom>
              <a:avLst/>
              <a:gdLst/>
              <a:ahLst/>
              <a:cxnLst/>
              <a:rect l="l" t="t" r="r" b="b"/>
              <a:pathLst>
                <a:path w="172007" h="47194" extrusionOk="0">
                  <a:moveTo>
                    <a:pt x="155741" y="1"/>
                  </a:moveTo>
                  <a:lnTo>
                    <a:pt x="143260" y="226"/>
                  </a:lnTo>
                  <a:lnTo>
                    <a:pt x="126468" y="6868"/>
                  </a:lnTo>
                  <a:lnTo>
                    <a:pt x="138849" y="15389"/>
                  </a:lnTo>
                  <a:lnTo>
                    <a:pt x="41906" y="17093"/>
                  </a:lnTo>
                  <a:lnTo>
                    <a:pt x="40527" y="17895"/>
                  </a:lnTo>
                  <a:lnTo>
                    <a:pt x="47244" y="11429"/>
                  </a:lnTo>
                  <a:lnTo>
                    <a:pt x="41580" y="6918"/>
                  </a:lnTo>
                  <a:cubicBezTo>
                    <a:pt x="41580" y="6918"/>
                    <a:pt x="24613" y="12883"/>
                    <a:pt x="12307" y="16442"/>
                  </a:cubicBezTo>
                  <a:cubicBezTo>
                    <a:pt x="1" y="20026"/>
                    <a:pt x="3134" y="26266"/>
                    <a:pt x="12808" y="29349"/>
                  </a:cubicBezTo>
                  <a:cubicBezTo>
                    <a:pt x="15189" y="30101"/>
                    <a:pt x="17169" y="30427"/>
                    <a:pt x="18948" y="30427"/>
                  </a:cubicBezTo>
                  <a:cubicBezTo>
                    <a:pt x="19926" y="30427"/>
                    <a:pt x="20853" y="30327"/>
                    <a:pt x="21705" y="30151"/>
                  </a:cubicBezTo>
                  <a:lnTo>
                    <a:pt x="21705" y="30151"/>
                  </a:lnTo>
                  <a:cubicBezTo>
                    <a:pt x="18121" y="33911"/>
                    <a:pt x="12833" y="39926"/>
                    <a:pt x="12808" y="42958"/>
                  </a:cubicBezTo>
                  <a:cubicBezTo>
                    <a:pt x="12783" y="45565"/>
                    <a:pt x="16643" y="47194"/>
                    <a:pt x="25314" y="47194"/>
                  </a:cubicBezTo>
                  <a:lnTo>
                    <a:pt x="158097" y="47194"/>
                  </a:lnTo>
                  <a:cubicBezTo>
                    <a:pt x="165064" y="47194"/>
                    <a:pt x="164789" y="41630"/>
                    <a:pt x="161831" y="38522"/>
                  </a:cubicBezTo>
                  <a:cubicBezTo>
                    <a:pt x="159325" y="35916"/>
                    <a:pt x="145265" y="21329"/>
                    <a:pt x="140829" y="16743"/>
                  </a:cubicBezTo>
                  <a:lnTo>
                    <a:pt x="140829" y="16743"/>
                  </a:lnTo>
                  <a:lnTo>
                    <a:pt x="142082" y="17595"/>
                  </a:lnTo>
                  <a:cubicBezTo>
                    <a:pt x="151054" y="13484"/>
                    <a:pt x="165666" y="8422"/>
                    <a:pt x="168824" y="5189"/>
                  </a:cubicBezTo>
                  <a:cubicBezTo>
                    <a:pt x="172007" y="1956"/>
                    <a:pt x="155741" y="1"/>
                    <a:pt x="15574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133;p122">
              <a:extLst>
                <a:ext uri="{FF2B5EF4-FFF2-40B4-BE49-F238E27FC236}">
                  <a16:creationId xmlns:a16="http://schemas.microsoft.com/office/drawing/2014/main" id="{E91AE77B-980E-CF4E-B9DD-BCEB2A92F9B0}"/>
                </a:ext>
              </a:extLst>
            </p:cNvPr>
            <p:cNvSpPr/>
            <p:nvPr/>
          </p:nvSpPr>
          <p:spPr>
            <a:xfrm>
              <a:off x="3643799" y="1777892"/>
              <a:ext cx="95848" cy="102283"/>
            </a:xfrm>
            <a:custGeom>
              <a:avLst/>
              <a:gdLst/>
              <a:ahLst/>
              <a:cxnLst/>
              <a:rect l="l" t="t" r="r" b="b"/>
              <a:pathLst>
                <a:path w="4111" h="4387" extrusionOk="0">
                  <a:moveTo>
                    <a:pt x="2657" y="0"/>
                  </a:moveTo>
                  <a:cubicBezTo>
                    <a:pt x="2532" y="25"/>
                    <a:pt x="2407" y="50"/>
                    <a:pt x="2281" y="50"/>
                  </a:cubicBezTo>
                  <a:cubicBezTo>
                    <a:pt x="2031" y="126"/>
                    <a:pt x="1830" y="251"/>
                    <a:pt x="1655" y="426"/>
                  </a:cubicBezTo>
                  <a:cubicBezTo>
                    <a:pt x="1254" y="928"/>
                    <a:pt x="853" y="1429"/>
                    <a:pt x="427" y="1955"/>
                  </a:cubicBezTo>
                  <a:cubicBezTo>
                    <a:pt x="301" y="2080"/>
                    <a:pt x="201" y="2231"/>
                    <a:pt x="151" y="2406"/>
                  </a:cubicBezTo>
                  <a:cubicBezTo>
                    <a:pt x="51" y="2582"/>
                    <a:pt x="1" y="2757"/>
                    <a:pt x="26" y="2958"/>
                  </a:cubicBezTo>
                  <a:cubicBezTo>
                    <a:pt x="1" y="3158"/>
                    <a:pt x="51" y="3334"/>
                    <a:pt x="151" y="3509"/>
                  </a:cubicBezTo>
                  <a:cubicBezTo>
                    <a:pt x="201" y="3685"/>
                    <a:pt x="301" y="3835"/>
                    <a:pt x="427" y="3985"/>
                  </a:cubicBezTo>
                  <a:cubicBezTo>
                    <a:pt x="702" y="4211"/>
                    <a:pt x="1028" y="4386"/>
                    <a:pt x="1404" y="4386"/>
                  </a:cubicBezTo>
                  <a:lnTo>
                    <a:pt x="1454" y="4386"/>
                  </a:lnTo>
                  <a:cubicBezTo>
                    <a:pt x="1580" y="4386"/>
                    <a:pt x="1705" y="4361"/>
                    <a:pt x="1830" y="4336"/>
                  </a:cubicBezTo>
                  <a:cubicBezTo>
                    <a:pt x="2081" y="4286"/>
                    <a:pt x="2281" y="4161"/>
                    <a:pt x="2457" y="3985"/>
                  </a:cubicBezTo>
                  <a:lnTo>
                    <a:pt x="3685" y="2456"/>
                  </a:lnTo>
                  <a:cubicBezTo>
                    <a:pt x="3810" y="2331"/>
                    <a:pt x="3910" y="2181"/>
                    <a:pt x="3961" y="2005"/>
                  </a:cubicBezTo>
                  <a:cubicBezTo>
                    <a:pt x="4061" y="1830"/>
                    <a:pt x="4111" y="1629"/>
                    <a:pt x="4086" y="1454"/>
                  </a:cubicBezTo>
                  <a:cubicBezTo>
                    <a:pt x="4111" y="1253"/>
                    <a:pt x="4061" y="1053"/>
                    <a:pt x="3961" y="877"/>
                  </a:cubicBezTo>
                  <a:cubicBezTo>
                    <a:pt x="3910" y="702"/>
                    <a:pt x="3810" y="552"/>
                    <a:pt x="3685" y="426"/>
                  </a:cubicBezTo>
                  <a:cubicBezTo>
                    <a:pt x="3409" y="176"/>
                    <a:pt x="3083" y="0"/>
                    <a:pt x="2707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134;p122">
              <a:extLst>
                <a:ext uri="{FF2B5EF4-FFF2-40B4-BE49-F238E27FC236}">
                  <a16:creationId xmlns:a16="http://schemas.microsoft.com/office/drawing/2014/main" id="{17FB6683-4A2C-3013-9397-509411549D34}"/>
                </a:ext>
              </a:extLst>
            </p:cNvPr>
            <p:cNvSpPr/>
            <p:nvPr/>
          </p:nvSpPr>
          <p:spPr>
            <a:xfrm>
              <a:off x="3560822" y="1864366"/>
              <a:ext cx="73652" cy="74818"/>
            </a:xfrm>
            <a:custGeom>
              <a:avLst/>
              <a:gdLst/>
              <a:ahLst/>
              <a:cxnLst/>
              <a:rect l="l" t="t" r="r" b="b"/>
              <a:pathLst>
                <a:path w="3159" h="3209" extrusionOk="0">
                  <a:moveTo>
                    <a:pt x="1705" y="1"/>
                  </a:moveTo>
                  <a:cubicBezTo>
                    <a:pt x="1580" y="1"/>
                    <a:pt x="1454" y="1"/>
                    <a:pt x="1329" y="51"/>
                  </a:cubicBezTo>
                  <a:cubicBezTo>
                    <a:pt x="1204" y="101"/>
                    <a:pt x="1103" y="151"/>
                    <a:pt x="978" y="176"/>
                  </a:cubicBezTo>
                  <a:cubicBezTo>
                    <a:pt x="753" y="326"/>
                    <a:pt x="602" y="477"/>
                    <a:pt x="452" y="702"/>
                  </a:cubicBezTo>
                  <a:cubicBezTo>
                    <a:pt x="377" y="828"/>
                    <a:pt x="301" y="953"/>
                    <a:pt x="201" y="1053"/>
                  </a:cubicBezTo>
                  <a:cubicBezTo>
                    <a:pt x="101" y="1229"/>
                    <a:pt x="51" y="1404"/>
                    <a:pt x="26" y="1605"/>
                  </a:cubicBezTo>
                  <a:cubicBezTo>
                    <a:pt x="1" y="1780"/>
                    <a:pt x="1" y="1981"/>
                    <a:pt x="51" y="2156"/>
                  </a:cubicBezTo>
                  <a:cubicBezTo>
                    <a:pt x="101" y="2356"/>
                    <a:pt x="201" y="2507"/>
                    <a:pt x="327" y="2657"/>
                  </a:cubicBezTo>
                  <a:cubicBezTo>
                    <a:pt x="427" y="2808"/>
                    <a:pt x="552" y="2933"/>
                    <a:pt x="728" y="3033"/>
                  </a:cubicBezTo>
                  <a:cubicBezTo>
                    <a:pt x="828" y="3083"/>
                    <a:pt x="953" y="3108"/>
                    <a:pt x="1053" y="3158"/>
                  </a:cubicBezTo>
                  <a:cubicBezTo>
                    <a:pt x="1179" y="3209"/>
                    <a:pt x="1329" y="3209"/>
                    <a:pt x="1454" y="3209"/>
                  </a:cubicBezTo>
                  <a:cubicBezTo>
                    <a:pt x="1580" y="3209"/>
                    <a:pt x="1705" y="3209"/>
                    <a:pt x="1830" y="3158"/>
                  </a:cubicBezTo>
                  <a:cubicBezTo>
                    <a:pt x="1931" y="3108"/>
                    <a:pt x="2056" y="3083"/>
                    <a:pt x="2181" y="3033"/>
                  </a:cubicBezTo>
                  <a:cubicBezTo>
                    <a:pt x="2382" y="2908"/>
                    <a:pt x="2557" y="2732"/>
                    <a:pt x="2682" y="2507"/>
                  </a:cubicBezTo>
                  <a:cubicBezTo>
                    <a:pt x="2758" y="2382"/>
                    <a:pt x="2858" y="2281"/>
                    <a:pt x="2933" y="2156"/>
                  </a:cubicBezTo>
                  <a:cubicBezTo>
                    <a:pt x="3058" y="1981"/>
                    <a:pt x="3109" y="1805"/>
                    <a:pt x="3109" y="1630"/>
                  </a:cubicBezTo>
                  <a:cubicBezTo>
                    <a:pt x="3159" y="1429"/>
                    <a:pt x="3159" y="1229"/>
                    <a:pt x="3083" y="1053"/>
                  </a:cubicBezTo>
                  <a:cubicBezTo>
                    <a:pt x="3033" y="853"/>
                    <a:pt x="2958" y="702"/>
                    <a:pt x="2833" y="552"/>
                  </a:cubicBezTo>
                  <a:cubicBezTo>
                    <a:pt x="2733" y="402"/>
                    <a:pt x="2582" y="276"/>
                    <a:pt x="2432" y="176"/>
                  </a:cubicBezTo>
                  <a:cubicBezTo>
                    <a:pt x="2306" y="151"/>
                    <a:pt x="2206" y="101"/>
                    <a:pt x="2081" y="51"/>
                  </a:cubicBezTo>
                  <a:cubicBezTo>
                    <a:pt x="1956" y="1"/>
                    <a:pt x="1830" y="1"/>
                    <a:pt x="1705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135;p122">
              <a:extLst>
                <a:ext uri="{FF2B5EF4-FFF2-40B4-BE49-F238E27FC236}">
                  <a16:creationId xmlns:a16="http://schemas.microsoft.com/office/drawing/2014/main" id="{A100DF18-141B-53E5-81DD-EE79873E60CA}"/>
                </a:ext>
              </a:extLst>
            </p:cNvPr>
            <p:cNvSpPr/>
            <p:nvPr/>
          </p:nvSpPr>
          <p:spPr>
            <a:xfrm>
              <a:off x="3479011" y="1985322"/>
              <a:ext cx="97037" cy="95265"/>
            </a:xfrm>
            <a:custGeom>
              <a:avLst/>
              <a:gdLst/>
              <a:ahLst/>
              <a:cxnLst/>
              <a:rect l="l" t="t" r="r" b="b"/>
              <a:pathLst>
                <a:path w="4162" h="4086" extrusionOk="0">
                  <a:moveTo>
                    <a:pt x="2708" y="1"/>
                  </a:moveTo>
                  <a:cubicBezTo>
                    <a:pt x="2582" y="26"/>
                    <a:pt x="2457" y="51"/>
                    <a:pt x="2332" y="51"/>
                  </a:cubicBezTo>
                  <a:cubicBezTo>
                    <a:pt x="2081" y="126"/>
                    <a:pt x="1881" y="251"/>
                    <a:pt x="1705" y="427"/>
                  </a:cubicBezTo>
                  <a:cubicBezTo>
                    <a:pt x="1279" y="828"/>
                    <a:pt x="853" y="1229"/>
                    <a:pt x="427" y="1655"/>
                  </a:cubicBezTo>
                  <a:cubicBezTo>
                    <a:pt x="302" y="1780"/>
                    <a:pt x="201" y="1930"/>
                    <a:pt x="151" y="2106"/>
                  </a:cubicBezTo>
                  <a:cubicBezTo>
                    <a:pt x="51" y="2281"/>
                    <a:pt x="1" y="2457"/>
                    <a:pt x="26" y="2657"/>
                  </a:cubicBezTo>
                  <a:cubicBezTo>
                    <a:pt x="1" y="2858"/>
                    <a:pt x="51" y="3033"/>
                    <a:pt x="151" y="3209"/>
                  </a:cubicBezTo>
                  <a:cubicBezTo>
                    <a:pt x="201" y="3384"/>
                    <a:pt x="302" y="3534"/>
                    <a:pt x="427" y="3660"/>
                  </a:cubicBezTo>
                  <a:cubicBezTo>
                    <a:pt x="527" y="3735"/>
                    <a:pt x="627" y="3810"/>
                    <a:pt x="728" y="3885"/>
                  </a:cubicBezTo>
                  <a:cubicBezTo>
                    <a:pt x="953" y="4036"/>
                    <a:pt x="1204" y="4086"/>
                    <a:pt x="1455" y="4086"/>
                  </a:cubicBezTo>
                  <a:cubicBezTo>
                    <a:pt x="1580" y="4086"/>
                    <a:pt x="1705" y="4061"/>
                    <a:pt x="1831" y="4036"/>
                  </a:cubicBezTo>
                  <a:cubicBezTo>
                    <a:pt x="2081" y="3986"/>
                    <a:pt x="2282" y="3860"/>
                    <a:pt x="2457" y="3660"/>
                  </a:cubicBezTo>
                  <a:cubicBezTo>
                    <a:pt x="2883" y="3259"/>
                    <a:pt x="3309" y="2858"/>
                    <a:pt x="3735" y="2457"/>
                  </a:cubicBezTo>
                  <a:cubicBezTo>
                    <a:pt x="3861" y="2331"/>
                    <a:pt x="3961" y="2181"/>
                    <a:pt x="4011" y="2006"/>
                  </a:cubicBezTo>
                  <a:cubicBezTo>
                    <a:pt x="4111" y="1830"/>
                    <a:pt x="4161" y="1630"/>
                    <a:pt x="4136" y="1454"/>
                  </a:cubicBezTo>
                  <a:cubicBezTo>
                    <a:pt x="4161" y="1254"/>
                    <a:pt x="4111" y="1053"/>
                    <a:pt x="4011" y="903"/>
                  </a:cubicBezTo>
                  <a:cubicBezTo>
                    <a:pt x="3961" y="702"/>
                    <a:pt x="3861" y="552"/>
                    <a:pt x="3735" y="427"/>
                  </a:cubicBezTo>
                  <a:cubicBezTo>
                    <a:pt x="3635" y="351"/>
                    <a:pt x="3535" y="276"/>
                    <a:pt x="3435" y="201"/>
                  </a:cubicBezTo>
                  <a:cubicBezTo>
                    <a:pt x="3209" y="76"/>
                    <a:pt x="2958" y="1"/>
                    <a:pt x="2708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136;p122">
              <a:extLst>
                <a:ext uri="{FF2B5EF4-FFF2-40B4-BE49-F238E27FC236}">
                  <a16:creationId xmlns:a16="http://schemas.microsoft.com/office/drawing/2014/main" id="{04279E60-1E1D-6073-1148-5001648F84E9}"/>
                </a:ext>
              </a:extLst>
            </p:cNvPr>
            <p:cNvSpPr/>
            <p:nvPr/>
          </p:nvSpPr>
          <p:spPr>
            <a:xfrm>
              <a:off x="3650234" y="1947343"/>
              <a:ext cx="74818" cy="76566"/>
            </a:xfrm>
            <a:custGeom>
              <a:avLst/>
              <a:gdLst/>
              <a:ahLst/>
              <a:cxnLst/>
              <a:rect l="l" t="t" r="r" b="b"/>
              <a:pathLst>
                <a:path w="3209" h="3284" extrusionOk="0">
                  <a:moveTo>
                    <a:pt x="1755" y="0"/>
                  </a:moveTo>
                  <a:cubicBezTo>
                    <a:pt x="1629" y="26"/>
                    <a:pt x="1504" y="51"/>
                    <a:pt x="1379" y="51"/>
                  </a:cubicBezTo>
                  <a:cubicBezTo>
                    <a:pt x="1153" y="126"/>
                    <a:pt x="928" y="251"/>
                    <a:pt x="752" y="427"/>
                  </a:cubicBezTo>
                  <a:cubicBezTo>
                    <a:pt x="652" y="552"/>
                    <a:pt x="527" y="702"/>
                    <a:pt x="426" y="828"/>
                  </a:cubicBezTo>
                  <a:cubicBezTo>
                    <a:pt x="276" y="953"/>
                    <a:pt x="176" y="1103"/>
                    <a:pt x="126" y="1279"/>
                  </a:cubicBezTo>
                  <a:cubicBezTo>
                    <a:pt x="50" y="1454"/>
                    <a:pt x="0" y="1655"/>
                    <a:pt x="0" y="1855"/>
                  </a:cubicBezTo>
                  <a:cubicBezTo>
                    <a:pt x="0" y="2031"/>
                    <a:pt x="50" y="2231"/>
                    <a:pt x="126" y="2407"/>
                  </a:cubicBezTo>
                  <a:cubicBezTo>
                    <a:pt x="176" y="2582"/>
                    <a:pt x="276" y="2732"/>
                    <a:pt x="426" y="2858"/>
                  </a:cubicBezTo>
                  <a:cubicBezTo>
                    <a:pt x="527" y="2933"/>
                    <a:pt x="627" y="3008"/>
                    <a:pt x="727" y="3083"/>
                  </a:cubicBezTo>
                  <a:cubicBezTo>
                    <a:pt x="953" y="3209"/>
                    <a:pt x="1178" y="3284"/>
                    <a:pt x="1429" y="3284"/>
                  </a:cubicBezTo>
                  <a:cubicBezTo>
                    <a:pt x="1579" y="3259"/>
                    <a:pt x="1705" y="3234"/>
                    <a:pt x="1830" y="3234"/>
                  </a:cubicBezTo>
                  <a:cubicBezTo>
                    <a:pt x="2055" y="3158"/>
                    <a:pt x="2281" y="3033"/>
                    <a:pt x="2456" y="2858"/>
                  </a:cubicBezTo>
                  <a:cubicBezTo>
                    <a:pt x="2557" y="2732"/>
                    <a:pt x="2682" y="2582"/>
                    <a:pt x="2782" y="2457"/>
                  </a:cubicBezTo>
                  <a:cubicBezTo>
                    <a:pt x="2933" y="2331"/>
                    <a:pt x="3033" y="2181"/>
                    <a:pt x="3083" y="2006"/>
                  </a:cubicBezTo>
                  <a:cubicBezTo>
                    <a:pt x="3158" y="1830"/>
                    <a:pt x="3208" y="1630"/>
                    <a:pt x="3208" y="1454"/>
                  </a:cubicBezTo>
                  <a:cubicBezTo>
                    <a:pt x="3208" y="1254"/>
                    <a:pt x="3158" y="1053"/>
                    <a:pt x="3083" y="903"/>
                  </a:cubicBezTo>
                  <a:cubicBezTo>
                    <a:pt x="3033" y="702"/>
                    <a:pt x="2933" y="552"/>
                    <a:pt x="2782" y="427"/>
                  </a:cubicBezTo>
                  <a:cubicBezTo>
                    <a:pt x="2682" y="351"/>
                    <a:pt x="2582" y="276"/>
                    <a:pt x="2482" y="201"/>
                  </a:cubicBezTo>
                  <a:cubicBezTo>
                    <a:pt x="2256" y="76"/>
                    <a:pt x="2030" y="0"/>
                    <a:pt x="1755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137;p122">
              <a:extLst>
                <a:ext uri="{FF2B5EF4-FFF2-40B4-BE49-F238E27FC236}">
                  <a16:creationId xmlns:a16="http://schemas.microsoft.com/office/drawing/2014/main" id="{8CA07BD5-B184-5A5F-68C0-F80F32868A13}"/>
                </a:ext>
              </a:extLst>
            </p:cNvPr>
            <p:cNvSpPr/>
            <p:nvPr/>
          </p:nvSpPr>
          <p:spPr>
            <a:xfrm>
              <a:off x="5628175" y="2524846"/>
              <a:ext cx="91651" cy="355111"/>
            </a:xfrm>
            <a:custGeom>
              <a:avLst/>
              <a:gdLst/>
              <a:ahLst/>
              <a:cxnLst/>
              <a:rect l="l" t="t" r="r" b="b"/>
              <a:pathLst>
                <a:path w="3931" h="15231" extrusionOk="0">
                  <a:moveTo>
                    <a:pt x="2532" y="1"/>
                  </a:moveTo>
                  <a:cubicBezTo>
                    <a:pt x="2500" y="1"/>
                    <a:pt x="2467" y="6"/>
                    <a:pt x="2432" y="18"/>
                  </a:cubicBezTo>
                  <a:cubicBezTo>
                    <a:pt x="903" y="544"/>
                    <a:pt x="1" y="15231"/>
                    <a:pt x="1" y="15231"/>
                  </a:cubicBezTo>
                  <a:cubicBezTo>
                    <a:pt x="2696" y="10575"/>
                    <a:pt x="3930" y="1"/>
                    <a:pt x="253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138;p122">
              <a:extLst>
                <a:ext uri="{FF2B5EF4-FFF2-40B4-BE49-F238E27FC236}">
                  <a16:creationId xmlns:a16="http://schemas.microsoft.com/office/drawing/2014/main" id="{0AEF2F19-2B89-C1C9-A058-070BFEB7AE8E}"/>
                </a:ext>
              </a:extLst>
            </p:cNvPr>
            <p:cNvSpPr/>
            <p:nvPr/>
          </p:nvSpPr>
          <p:spPr>
            <a:xfrm>
              <a:off x="5628175" y="2751557"/>
              <a:ext cx="300810" cy="128792"/>
            </a:xfrm>
            <a:custGeom>
              <a:avLst/>
              <a:gdLst/>
              <a:ahLst/>
              <a:cxnLst/>
              <a:rect l="l" t="t" r="r" b="b"/>
              <a:pathLst>
                <a:path w="12902" h="5524" extrusionOk="0">
                  <a:moveTo>
                    <a:pt x="12534" y="1"/>
                  </a:moveTo>
                  <a:cubicBezTo>
                    <a:pt x="10470" y="1"/>
                    <a:pt x="1" y="5507"/>
                    <a:pt x="1" y="5507"/>
                  </a:cubicBezTo>
                  <a:cubicBezTo>
                    <a:pt x="230" y="5518"/>
                    <a:pt x="459" y="5523"/>
                    <a:pt x="688" y="5523"/>
                  </a:cubicBezTo>
                  <a:cubicBezTo>
                    <a:pt x="6729" y="5523"/>
                    <a:pt x="12714" y="1813"/>
                    <a:pt x="12883" y="244"/>
                  </a:cubicBezTo>
                  <a:cubicBezTo>
                    <a:pt x="12901" y="76"/>
                    <a:pt x="12775" y="1"/>
                    <a:pt x="12534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139;p122">
              <a:extLst>
                <a:ext uri="{FF2B5EF4-FFF2-40B4-BE49-F238E27FC236}">
                  <a16:creationId xmlns:a16="http://schemas.microsoft.com/office/drawing/2014/main" id="{B3BA82EE-AEF8-A034-88B4-08A9F3586672}"/>
                </a:ext>
              </a:extLst>
            </p:cNvPr>
            <p:cNvSpPr/>
            <p:nvPr/>
          </p:nvSpPr>
          <p:spPr>
            <a:xfrm>
              <a:off x="5513653" y="2661026"/>
              <a:ext cx="113474" cy="336972"/>
            </a:xfrm>
            <a:custGeom>
              <a:avLst/>
              <a:gdLst/>
              <a:ahLst/>
              <a:cxnLst/>
              <a:rect l="l" t="t" r="r" b="b"/>
              <a:pathLst>
                <a:path w="4867" h="14453" extrusionOk="0">
                  <a:moveTo>
                    <a:pt x="3442" y="0"/>
                  </a:moveTo>
                  <a:cubicBezTo>
                    <a:pt x="3358" y="0"/>
                    <a:pt x="3263" y="30"/>
                    <a:pt x="3158" y="91"/>
                  </a:cubicBezTo>
                  <a:cubicBezTo>
                    <a:pt x="1254" y="1194"/>
                    <a:pt x="1" y="14452"/>
                    <a:pt x="1" y="14452"/>
                  </a:cubicBezTo>
                  <a:cubicBezTo>
                    <a:pt x="3361" y="8489"/>
                    <a:pt x="4867" y="0"/>
                    <a:pt x="3442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140;p122">
              <a:extLst>
                <a:ext uri="{FF2B5EF4-FFF2-40B4-BE49-F238E27FC236}">
                  <a16:creationId xmlns:a16="http://schemas.microsoft.com/office/drawing/2014/main" id="{6980C890-64D1-7B90-16A2-0150EFA54CC5}"/>
                </a:ext>
              </a:extLst>
            </p:cNvPr>
            <p:cNvSpPr/>
            <p:nvPr/>
          </p:nvSpPr>
          <p:spPr>
            <a:xfrm>
              <a:off x="5370502" y="2315853"/>
              <a:ext cx="153110" cy="405168"/>
            </a:xfrm>
            <a:custGeom>
              <a:avLst/>
              <a:gdLst/>
              <a:ahLst/>
              <a:cxnLst/>
              <a:rect l="l" t="t" r="r" b="b"/>
              <a:pathLst>
                <a:path w="6567" h="17378" extrusionOk="0">
                  <a:moveTo>
                    <a:pt x="2101" y="0"/>
                  </a:moveTo>
                  <a:cubicBezTo>
                    <a:pt x="2052" y="0"/>
                    <a:pt x="2003" y="11"/>
                    <a:pt x="1955" y="34"/>
                  </a:cubicBezTo>
                  <a:cubicBezTo>
                    <a:pt x="0" y="936"/>
                    <a:pt x="2582" y="14119"/>
                    <a:pt x="6567" y="17378"/>
                  </a:cubicBezTo>
                  <a:cubicBezTo>
                    <a:pt x="6567" y="17378"/>
                    <a:pt x="4040" y="0"/>
                    <a:pt x="2101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141;p122">
              <a:extLst>
                <a:ext uri="{FF2B5EF4-FFF2-40B4-BE49-F238E27FC236}">
                  <a16:creationId xmlns:a16="http://schemas.microsoft.com/office/drawing/2014/main" id="{A8AEBDDB-4614-3E76-5D63-8E2A76CCA95F}"/>
                </a:ext>
              </a:extLst>
            </p:cNvPr>
            <p:cNvSpPr/>
            <p:nvPr/>
          </p:nvSpPr>
          <p:spPr>
            <a:xfrm>
              <a:off x="2843688" y="2305758"/>
              <a:ext cx="120562" cy="442729"/>
            </a:xfrm>
            <a:custGeom>
              <a:avLst/>
              <a:gdLst/>
              <a:ahLst/>
              <a:cxnLst/>
              <a:rect l="l" t="t" r="r" b="b"/>
              <a:pathLst>
                <a:path w="5171" h="18989" extrusionOk="0">
                  <a:moveTo>
                    <a:pt x="1723" y="0"/>
                  </a:moveTo>
                  <a:cubicBezTo>
                    <a:pt x="0" y="0"/>
                    <a:pt x="460" y="11211"/>
                    <a:pt x="5171" y="18989"/>
                  </a:cubicBezTo>
                  <a:cubicBezTo>
                    <a:pt x="5171" y="18989"/>
                    <a:pt x="3692" y="492"/>
                    <a:pt x="1837" y="16"/>
                  </a:cubicBezTo>
                  <a:cubicBezTo>
                    <a:pt x="1798" y="5"/>
                    <a:pt x="1760" y="0"/>
                    <a:pt x="1723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142;p122">
              <a:extLst>
                <a:ext uri="{FF2B5EF4-FFF2-40B4-BE49-F238E27FC236}">
                  <a16:creationId xmlns:a16="http://schemas.microsoft.com/office/drawing/2014/main" id="{410110E2-9EE4-E1AC-8F05-7EBABEEA9F99}"/>
                </a:ext>
              </a:extLst>
            </p:cNvPr>
            <p:cNvSpPr/>
            <p:nvPr/>
          </p:nvSpPr>
          <p:spPr>
            <a:xfrm>
              <a:off x="3032047" y="2551564"/>
              <a:ext cx="93470" cy="381573"/>
            </a:xfrm>
            <a:custGeom>
              <a:avLst/>
              <a:gdLst/>
              <a:ahLst/>
              <a:cxnLst/>
              <a:rect l="l" t="t" r="r" b="b"/>
              <a:pathLst>
                <a:path w="4009" h="16366" extrusionOk="0">
                  <a:moveTo>
                    <a:pt x="1152" y="1"/>
                  </a:moveTo>
                  <a:cubicBezTo>
                    <a:pt x="1" y="1"/>
                    <a:pt x="84" y="9784"/>
                    <a:pt x="4009" y="16365"/>
                  </a:cubicBezTo>
                  <a:cubicBezTo>
                    <a:pt x="4009" y="16365"/>
                    <a:pt x="3708" y="12781"/>
                    <a:pt x="3257" y="8120"/>
                  </a:cubicBezTo>
                  <a:cubicBezTo>
                    <a:pt x="2781" y="3433"/>
                    <a:pt x="2505" y="576"/>
                    <a:pt x="1252" y="24"/>
                  </a:cubicBezTo>
                  <a:cubicBezTo>
                    <a:pt x="1218" y="9"/>
                    <a:pt x="1184" y="1"/>
                    <a:pt x="115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143;p122">
              <a:extLst>
                <a:ext uri="{FF2B5EF4-FFF2-40B4-BE49-F238E27FC236}">
                  <a16:creationId xmlns:a16="http://schemas.microsoft.com/office/drawing/2014/main" id="{7E47F4DB-7F61-C55C-1A80-9FFBF6A31E9F}"/>
                </a:ext>
              </a:extLst>
            </p:cNvPr>
            <p:cNvSpPr/>
            <p:nvPr/>
          </p:nvSpPr>
          <p:spPr>
            <a:xfrm>
              <a:off x="3136007" y="2720199"/>
              <a:ext cx="123919" cy="347906"/>
            </a:xfrm>
            <a:custGeom>
              <a:avLst/>
              <a:gdLst/>
              <a:ahLst/>
              <a:cxnLst/>
              <a:rect l="l" t="t" r="r" b="b"/>
              <a:pathLst>
                <a:path w="5315" h="14922" extrusionOk="0">
                  <a:moveTo>
                    <a:pt x="1428" y="0"/>
                  </a:moveTo>
                  <a:cubicBezTo>
                    <a:pt x="0" y="0"/>
                    <a:pt x="2161" y="10537"/>
                    <a:pt x="5314" y="14922"/>
                  </a:cubicBezTo>
                  <a:cubicBezTo>
                    <a:pt x="5314" y="14922"/>
                    <a:pt x="3084" y="386"/>
                    <a:pt x="1505" y="10"/>
                  </a:cubicBezTo>
                  <a:cubicBezTo>
                    <a:pt x="1478" y="3"/>
                    <a:pt x="1452" y="0"/>
                    <a:pt x="1428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144;p122">
              <a:extLst>
                <a:ext uri="{FF2B5EF4-FFF2-40B4-BE49-F238E27FC236}">
                  <a16:creationId xmlns:a16="http://schemas.microsoft.com/office/drawing/2014/main" id="{7C5ABB03-6827-F81E-7FBC-857F4578D86D}"/>
                </a:ext>
              </a:extLst>
            </p:cNvPr>
            <p:cNvSpPr/>
            <p:nvPr/>
          </p:nvSpPr>
          <p:spPr>
            <a:xfrm>
              <a:off x="2948674" y="2966751"/>
              <a:ext cx="311255" cy="104731"/>
            </a:xfrm>
            <a:custGeom>
              <a:avLst/>
              <a:gdLst/>
              <a:ahLst/>
              <a:cxnLst/>
              <a:rect l="l" t="t" r="r" b="b"/>
              <a:pathLst>
                <a:path w="13350" h="4492" extrusionOk="0">
                  <a:moveTo>
                    <a:pt x="511" y="1"/>
                  </a:moveTo>
                  <a:cubicBezTo>
                    <a:pt x="175" y="1"/>
                    <a:pt x="1" y="88"/>
                    <a:pt x="41" y="287"/>
                  </a:cubicBezTo>
                  <a:cubicBezTo>
                    <a:pt x="330" y="1709"/>
                    <a:pt x="5665" y="4492"/>
                    <a:pt x="11221" y="4492"/>
                  </a:cubicBezTo>
                  <a:cubicBezTo>
                    <a:pt x="11930" y="4492"/>
                    <a:pt x="12643" y="4446"/>
                    <a:pt x="13349" y="4347"/>
                  </a:cubicBezTo>
                  <a:cubicBezTo>
                    <a:pt x="13349" y="4347"/>
                    <a:pt x="2888" y="1"/>
                    <a:pt x="511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145;p122">
              <a:extLst>
                <a:ext uri="{FF2B5EF4-FFF2-40B4-BE49-F238E27FC236}">
                  <a16:creationId xmlns:a16="http://schemas.microsoft.com/office/drawing/2014/main" id="{BEFAA5C0-E5DF-3BA2-847A-BA6E19A87CD5}"/>
                </a:ext>
              </a:extLst>
            </p:cNvPr>
            <p:cNvSpPr/>
            <p:nvPr/>
          </p:nvSpPr>
          <p:spPr>
            <a:xfrm>
              <a:off x="3240200" y="2847333"/>
              <a:ext cx="143597" cy="328299"/>
            </a:xfrm>
            <a:custGeom>
              <a:avLst/>
              <a:gdLst/>
              <a:ahLst/>
              <a:cxnLst/>
              <a:rect l="l" t="t" r="r" b="b"/>
              <a:pathLst>
                <a:path w="6159" h="14081" extrusionOk="0">
                  <a:moveTo>
                    <a:pt x="1485" y="1"/>
                  </a:moveTo>
                  <a:cubicBezTo>
                    <a:pt x="0" y="1"/>
                    <a:pt x="2275" y="8411"/>
                    <a:pt x="6159" y="14080"/>
                  </a:cubicBezTo>
                  <a:cubicBezTo>
                    <a:pt x="6159" y="14080"/>
                    <a:pt x="3728" y="998"/>
                    <a:pt x="1748" y="70"/>
                  </a:cubicBezTo>
                  <a:cubicBezTo>
                    <a:pt x="1650" y="23"/>
                    <a:pt x="1562" y="1"/>
                    <a:pt x="1485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146;p122">
              <a:extLst>
                <a:ext uri="{FF2B5EF4-FFF2-40B4-BE49-F238E27FC236}">
                  <a16:creationId xmlns:a16="http://schemas.microsoft.com/office/drawing/2014/main" id="{86DC1C3D-EFA3-D61C-2AD3-C8224EFDB660}"/>
                </a:ext>
              </a:extLst>
            </p:cNvPr>
            <p:cNvSpPr/>
            <p:nvPr/>
          </p:nvSpPr>
          <p:spPr>
            <a:xfrm>
              <a:off x="2930932" y="1604385"/>
              <a:ext cx="222635" cy="358771"/>
            </a:xfrm>
            <a:custGeom>
              <a:avLst/>
              <a:gdLst/>
              <a:ahLst/>
              <a:cxnLst/>
              <a:rect l="l" t="t" r="r" b="b"/>
              <a:pathLst>
                <a:path w="9549" h="15388" extrusionOk="0">
                  <a:moveTo>
                    <a:pt x="7295" y="0"/>
                  </a:moveTo>
                  <a:cubicBezTo>
                    <a:pt x="5129" y="0"/>
                    <a:pt x="0" y="15387"/>
                    <a:pt x="0" y="15387"/>
                  </a:cubicBezTo>
                  <a:cubicBezTo>
                    <a:pt x="4135" y="13207"/>
                    <a:pt x="9549" y="1126"/>
                    <a:pt x="7494" y="49"/>
                  </a:cubicBezTo>
                  <a:cubicBezTo>
                    <a:pt x="7431" y="16"/>
                    <a:pt x="7364" y="0"/>
                    <a:pt x="7295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147;p122">
              <a:extLst>
                <a:ext uri="{FF2B5EF4-FFF2-40B4-BE49-F238E27FC236}">
                  <a16:creationId xmlns:a16="http://schemas.microsoft.com/office/drawing/2014/main" id="{503FB115-0E16-5C59-78EB-58D27C8D2DB1}"/>
                </a:ext>
              </a:extLst>
            </p:cNvPr>
            <p:cNvSpPr/>
            <p:nvPr/>
          </p:nvSpPr>
          <p:spPr>
            <a:xfrm>
              <a:off x="3005725" y="1824801"/>
              <a:ext cx="168894" cy="411230"/>
            </a:xfrm>
            <a:custGeom>
              <a:avLst/>
              <a:gdLst/>
              <a:ahLst/>
              <a:cxnLst/>
              <a:rect l="l" t="t" r="r" b="b"/>
              <a:pathLst>
                <a:path w="7244" h="17638" extrusionOk="0">
                  <a:moveTo>
                    <a:pt x="5176" y="0"/>
                  </a:moveTo>
                  <a:cubicBezTo>
                    <a:pt x="3224" y="0"/>
                    <a:pt x="0" y="17638"/>
                    <a:pt x="0" y="17638"/>
                  </a:cubicBezTo>
                  <a:cubicBezTo>
                    <a:pt x="4236" y="13778"/>
                    <a:pt x="7243" y="1121"/>
                    <a:pt x="5338" y="43"/>
                  </a:cubicBezTo>
                  <a:cubicBezTo>
                    <a:pt x="5285" y="15"/>
                    <a:pt x="5231" y="0"/>
                    <a:pt x="5176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148;p122">
              <a:extLst>
                <a:ext uri="{FF2B5EF4-FFF2-40B4-BE49-F238E27FC236}">
                  <a16:creationId xmlns:a16="http://schemas.microsoft.com/office/drawing/2014/main" id="{97F10D84-48B0-1982-9042-1F59CEF84C21}"/>
                </a:ext>
              </a:extLst>
            </p:cNvPr>
            <p:cNvSpPr/>
            <p:nvPr/>
          </p:nvSpPr>
          <p:spPr>
            <a:xfrm>
              <a:off x="3072335" y="2101569"/>
              <a:ext cx="143177" cy="353595"/>
            </a:xfrm>
            <a:custGeom>
              <a:avLst/>
              <a:gdLst/>
              <a:ahLst/>
              <a:cxnLst/>
              <a:rect l="l" t="t" r="r" b="b"/>
              <a:pathLst>
                <a:path w="6141" h="15166" extrusionOk="0">
                  <a:moveTo>
                    <a:pt x="4901" y="1"/>
                  </a:moveTo>
                  <a:cubicBezTo>
                    <a:pt x="3573" y="1"/>
                    <a:pt x="0" y="15165"/>
                    <a:pt x="0" y="15165"/>
                  </a:cubicBezTo>
                  <a:cubicBezTo>
                    <a:pt x="2983" y="10228"/>
                    <a:pt x="6141" y="3436"/>
                    <a:pt x="5188" y="353"/>
                  </a:cubicBezTo>
                  <a:cubicBezTo>
                    <a:pt x="5111" y="112"/>
                    <a:pt x="5014" y="1"/>
                    <a:pt x="4901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149;p122">
              <a:extLst>
                <a:ext uri="{FF2B5EF4-FFF2-40B4-BE49-F238E27FC236}">
                  <a16:creationId xmlns:a16="http://schemas.microsoft.com/office/drawing/2014/main" id="{135F36FE-6219-D42C-8143-85D8E50B4E3A}"/>
                </a:ext>
              </a:extLst>
            </p:cNvPr>
            <p:cNvSpPr/>
            <p:nvPr/>
          </p:nvSpPr>
          <p:spPr>
            <a:xfrm>
              <a:off x="3157060" y="2303030"/>
              <a:ext cx="153692" cy="405145"/>
            </a:xfrm>
            <a:custGeom>
              <a:avLst/>
              <a:gdLst/>
              <a:ahLst/>
              <a:cxnLst/>
              <a:rect l="l" t="t" r="r" b="b"/>
              <a:pathLst>
                <a:path w="6592" h="17377" extrusionOk="0">
                  <a:moveTo>
                    <a:pt x="4494" y="0"/>
                  </a:moveTo>
                  <a:cubicBezTo>
                    <a:pt x="2554" y="0"/>
                    <a:pt x="0" y="17376"/>
                    <a:pt x="0" y="17376"/>
                  </a:cubicBezTo>
                  <a:cubicBezTo>
                    <a:pt x="3985" y="14143"/>
                    <a:pt x="6592" y="960"/>
                    <a:pt x="4637" y="33"/>
                  </a:cubicBezTo>
                  <a:cubicBezTo>
                    <a:pt x="4590" y="11"/>
                    <a:pt x="4542" y="0"/>
                    <a:pt x="4494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150;p122">
              <a:extLst>
                <a:ext uri="{FF2B5EF4-FFF2-40B4-BE49-F238E27FC236}">
                  <a16:creationId xmlns:a16="http://schemas.microsoft.com/office/drawing/2014/main" id="{E9EF5088-B655-61FF-7D1A-28F4E0C6CF24}"/>
                </a:ext>
              </a:extLst>
            </p:cNvPr>
            <p:cNvSpPr/>
            <p:nvPr/>
          </p:nvSpPr>
          <p:spPr>
            <a:xfrm>
              <a:off x="2761458" y="2161697"/>
              <a:ext cx="310906" cy="293466"/>
            </a:xfrm>
            <a:custGeom>
              <a:avLst/>
              <a:gdLst/>
              <a:ahLst/>
              <a:cxnLst/>
              <a:rect l="l" t="t" r="r" b="b"/>
              <a:pathLst>
                <a:path w="13335" h="12587" extrusionOk="0">
                  <a:moveTo>
                    <a:pt x="1705" y="1"/>
                  </a:moveTo>
                  <a:cubicBezTo>
                    <a:pt x="1688" y="1"/>
                    <a:pt x="1671" y="2"/>
                    <a:pt x="1655" y="5"/>
                  </a:cubicBezTo>
                  <a:cubicBezTo>
                    <a:pt x="1" y="255"/>
                    <a:pt x="7495" y="10556"/>
                    <a:pt x="13334" y="12586"/>
                  </a:cubicBezTo>
                  <a:cubicBezTo>
                    <a:pt x="13334" y="12586"/>
                    <a:pt x="3502" y="1"/>
                    <a:pt x="1705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151;p122">
              <a:extLst>
                <a:ext uri="{FF2B5EF4-FFF2-40B4-BE49-F238E27FC236}">
                  <a16:creationId xmlns:a16="http://schemas.microsoft.com/office/drawing/2014/main" id="{84F20DF9-2226-E4FB-B43B-43926AF05EB9}"/>
                </a:ext>
              </a:extLst>
            </p:cNvPr>
            <p:cNvSpPr/>
            <p:nvPr/>
          </p:nvSpPr>
          <p:spPr>
            <a:xfrm>
              <a:off x="2856838" y="2422378"/>
              <a:ext cx="300251" cy="285795"/>
            </a:xfrm>
            <a:custGeom>
              <a:avLst/>
              <a:gdLst/>
              <a:ahLst/>
              <a:cxnLst/>
              <a:rect l="l" t="t" r="r" b="b"/>
              <a:pathLst>
                <a:path w="12878" h="12258" extrusionOk="0">
                  <a:moveTo>
                    <a:pt x="1690" y="0"/>
                  </a:moveTo>
                  <a:cubicBezTo>
                    <a:pt x="0" y="0"/>
                    <a:pt x="6154" y="11386"/>
                    <a:pt x="12877" y="12257"/>
                  </a:cubicBezTo>
                  <a:cubicBezTo>
                    <a:pt x="12877" y="12257"/>
                    <a:pt x="3529" y="177"/>
                    <a:pt x="1724" y="2"/>
                  </a:cubicBezTo>
                  <a:cubicBezTo>
                    <a:pt x="1713" y="1"/>
                    <a:pt x="1701" y="0"/>
                    <a:pt x="1690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152;p122">
              <a:extLst>
                <a:ext uri="{FF2B5EF4-FFF2-40B4-BE49-F238E27FC236}">
                  <a16:creationId xmlns:a16="http://schemas.microsoft.com/office/drawing/2014/main" id="{94787B4A-DF81-300A-BC7B-CB251CB8B094}"/>
                </a:ext>
              </a:extLst>
            </p:cNvPr>
            <p:cNvSpPr/>
            <p:nvPr/>
          </p:nvSpPr>
          <p:spPr>
            <a:xfrm>
              <a:off x="3702225" y="2680097"/>
              <a:ext cx="2633056" cy="513070"/>
            </a:xfrm>
            <a:custGeom>
              <a:avLst/>
              <a:gdLst/>
              <a:ahLst/>
              <a:cxnLst/>
              <a:rect l="l" t="t" r="r" b="b"/>
              <a:pathLst>
                <a:path w="112934" h="22006" extrusionOk="0">
                  <a:moveTo>
                    <a:pt x="44337" y="0"/>
                  </a:moveTo>
                  <a:lnTo>
                    <a:pt x="1" y="7669"/>
                  </a:lnTo>
                  <a:lnTo>
                    <a:pt x="81380" y="22005"/>
                  </a:lnTo>
                  <a:lnTo>
                    <a:pt x="112934" y="10827"/>
                  </a:lnTo>
                  <a:lnTo>
                    <a:pt x="44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153;p122">
              <a:extLst>
                <a:ext uri="{FF2B5EF4-FFF2-40B4-BE49-F238E27FC236}">
                  <a16:creationId xmlns:a16="http://schemas.microsoft.com/office/drawing/2014/main" id="{B9C1F4E5-E7D8-F9B7-C2B2-0EB5BF597984}"/>
                </a:ext>
              </a:extLst>
            </p:cNvPr>
            <p:cNvSpPr/>
            <p:nvPr/>
          </p:nvSpPr>
          <p:spPr>
            <a:xfrm>
              <a:off x="6162849" y="2882865"/>
              <a:ext cx="176495" cy="49684"/>
            </a:xfrm>
            <a:custGeom>
              <a:avLst/>
              <a:gdLst/>
              <a:ahLst/>
              <a:cxnLst/>
              <a:rect l="l" t="t" r="r" b="b"/>
              <a:pathLst>
                <a:path w="7570" h="2131" extrusionOk="0">
                  <a:moveTo>
                    <a:pt x="201" y="0"/>
                  </a:moveTo>
                  <a:lnTo>
                    <a:pt x="0" y="952"/>
                  </a:lnTo>
                  <a:lnTo>
                    <a:pt x="7394" y="2130"/>
                  </a:lnTo>
                  <a:lnTo>
                    <a:pt x="7569" y="107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154;p122">
              <a:extLst>
                <a:ext uri="{FF2B5EF4-FFF2-40B4-BE49-F238E27FC236}">
                  <a16:creationId xmlns:a16="http://schemas.microsoft.com/office/drawing/2014/main" id="{83D65E9B-6744-9D67-9285-B20F9FCF9FFA}"/>
                </a:ext>
              </a:extLst>
            </p:cNvPr>
            <p:cNvSpPr/>
            <p:nvPr/>
          </p:nvSpPr>
          <p:spPr>
            <a:xfrm>
              <a:off x="5517151" y="2540443"/>
              <a:ext cx="769022" cy="611226"/>
            </a:xfrm>
            <a:custGeom>
              <a:avLst/>
              <a:gdLst/>
              <a:ahLst/>
              <a:cxnLst/>
              <a:rect l="l" t="t" r="r" b="b"/>
              <a:pathLst>
                <a:path w="32984" h="26216" extrusionOk="0">
                  <a:moveTo>
                    <a:pt x="32984" y="0"/>
                  </a:moveTo>
                  <a:lnTo>
                    <a:pt x="1580" y="9725"/>
                  </a:lnTo>
                  <a:cubicBezTo>
                    <a:pt x="1" y="14361"/>
                    <a:pt x="2708" y="26216"/>
                    <a:pt x="2708" y="26216"/>
                  </a:cubicBezTo>
                  <a:lnTo>
                    <a:pt x="30277" y="17218"/>
                  </a:lnTo>
                  <a:cubicBezTo>
                    <a:pt x="30277" y="17218"/>
                    <a:pt x="29500" y="6216"/>
                    <a:pt x="329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155;p122">
              <a:extLst>
                <a:ext uri="{FF2B5EF4-FFF2-40B4-BE49-F238E27FC236}">
                  <a16:creationId xmlns:a16="http://schemas.microsoft.com/office/drawing/2014/main" id="{0CCB9575-83B6-919E-638A-6E22316E319B}"/>
                </a:ext>
              </a:extLst>
            </p:cNvPr>
            <p:cNvSpPr/>
            <p:nvPr/>
          </p:nvSpPr>
          <p:spPr>
            <a:xfrm>
              <a:off x="3661914" y="2457466"/>
              <a:ext cx="1976249" cy="735705"/>
            </a:xfrm>
            <a:custGeom>
              <a:avLst/>
              <a:gdLst/>
              <a:ahLst/>
              <a:cxnLst/>
              <a:rect l="l" t="t" r="r" b="b"/>
              <a:pathLst>
                <a:path w="84763" h="31555" extrusionOk="0">
                  <a:moveTo>
                    <a:pt x="3384" y="0"/>
                  </a:moveTo>
                  <a:cubicBezTo>
                    <a:pt x="1" y="8096"/>
                    <a:pt x="1730" y="17218"/>
                    <a:pt x="1730" y="17218"/>
                  </a:cubicBezTo>
                  <a:lnTo>
                    <a:pt x="83109" y="31554"/>
                  </a:lnTo>
                  <a:cubicBezTo>
                    <a:pt x="83109" y="31554"/>
                    <a:pt x="81329" y="23183"/>
                    <a:pt x="84763" y="14336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156;p122">
              <a:extLst>
                <a:ext uri="{FF2B5EF4-FFF2-40B4-BE49-F238E27FC236}">
                  <a16:creationId xmlns:a16="http://schemas.microsoft.com/office/drawing/2014/main" id="{781403AD-7957-9123-027B-B617FF0B16A6}"/>
                </a:ext>
              </a:extLst>
            </p:cNvPr>
            <p:cNvSpPr/>
            <p:nvPr/>
          </p:nvSpPr>
          <p:spPr>
            <a:xfrm>
              <a:off x="5610059" y="2531094"/>
              <a:ext cx="763753" cy="294515"/>
            </a:xfrm>
            <a:custGeom>
              <a:avLst/>
              <a:gdLst/>
              <a:ahLst/>
              <a:cxnLst/>
              <a:rect l="l" t="t" r="r" b="b"/>
              <a:pathLst>
                <a:path w="32758" h="12632" extrusionOk="0">
                  <a:moveTo>
                    <a:pt x="32758" y="0"/>
                  </a:moveTo>
                  <a:lnTo>
                    <a:pt x="277" y="10426"/>
                  </a:lnTo>
                  <a:lnTo>
                    <a:pt x="1" y="12632"/>
                  </a:lnTo>
                  <a:lnTo>
                    <a:pt x="32482" y="1153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157;p122">
              <a:extLst>
                <a:ext uri="{FF2B5EF4-FFF2-40B4-BE49-F238E27FC236}">
                  <a16:creationId xmlns:a16="http://schemas.microsoft.com/office/drawing/2014/main" id="{D0BD3C00-2CAC-8D45-CB72-911A77DE0484}"/>
                </a:ext>
              </a:extLst>
            </p:cNvPr>
            <p:cNvSpPr/>
            <p:nvPr/>
          </p:nvSpPr>
          <p:spPr>
            <a:xfrm>
              <a:off x="3757178" y="2281593"/>
              <a:ext cx="2633033" cy="512487"/>
            </a:xfrm>
            <a:custGeom>
              <a:avLst/>
              <a:gdLst/>
              <a:ahLst/>
              <a:cxnLst/>
              <a:rect l="l" t="t" r="r" b="b"/>
              <a:pathLst>
                <a:path w="112933" h="21981" extrusionOk="0">
                  <a:moveTo>
                    <a:pt x="44336" y="0"/>
                  </a:moveTo>
                  <a:lnTo>
                    <a:pt x="0" y="7644"/>
                  </a:lnTo>
                  <a:lnTo>
                    <a:pt x="81379" y="21980"/>
                  </a:lnTo>
                  <a:lnTo>
                    <a:pt x="112933" y="10802"/>
                  </a:lnTo>
                  <a:lnTo>
                    <a:pt x="44336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158;p122">
              <a:extLst>
                <a:ext uri="{FF2B5EF4-FFF2-40B4-BE49-F238E27FC236}">
                  <a16:creationId xmlns:a16="http://schemas.microsoft.com/office/drawing/2014/main" id="{E5521743-4273-336C-1A12-E79311CD04BA}"/>
                </a:ext>
              </a:extLst>
            </p:cNvPr>
            <p:cNvSpPr/>
            <p:nvPr/>
          </p:nvSpPr>
          <p:spPr>
            <a:xfrm>
              <a:off x="4150425" y="2337676"/>
              <a:ext cx="1885088" cy="342451"/>
            </a:xfrm>
            <a:custGeom>
              <a:avLst/>
              <a:gdLst/>
              <a:ahLst/>
              <a:cxnLst/>
              <a:rect l="l" t="t" r="r" b="b"/>
              <a:pathLst>
                <a:path w="80853" h="14688" extrusionOk="0">
                  <a:moveTo>
                    <a:pt x="27820" y="0"/>
                  </a:moveTo>
                  <a:lnTo>
                    <a:pt x="0" y="4963"/>
                  </a:lnTo>
                  <a:lnTo>
                    <a:pt x="60527" y="14687"/>
                  </a:lnTo>
                  <a:lnTo>
                    <a:pt x="80853" y="8697"/>
                  </a:lnTo>
                  <a:lnTo>
                    <a:pt x="278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159;p122">
              <a:extLst>
                <a:ext uri="{FF2B5EF4-FFF2-40B4-BE49-F238E27FC236}">
                  <a16:creationId xmlns:a16="http://schemas.microsoft.com/office/drawing/2014/main" id="{A3EBDF7E-AB63-C458-A747-D962EC6D4839}"/>
                </a:ext>
              </a:extLst>
            </p:cNvPr>
            <p:cNvSpPr/>
            <p:nvPr/>
          </p:nvSpPr>
          <p:spPr>
            <a:xfrm>
              <a:off x="5791797" y="2089329"/>
              <a:ext cx="152527" cy="274091"/>
            </a:xfrm>
            <a:custGeom>
              <a:avLst/>
              <a:gdLst/>
              <a:ahLst/>
              <a:cxnLst/>
              <a:rect l="l" t="t" r="r" b="b"/>
              <a:pathLst>
                <a:path w="6542" h="11756" extrusionOk="0">
                  <a:moveTo>
                    <a:pt x="602" y="1"/>
                  </a:moveTo>
                  <a:lnTo>
                    <a:pt x="0" y="11154"/>
                  </a:lnTo>
                  <a:lnTo>
                    <a:pt x="4888" y="11755"/>
                  </a:lnTo>
                  <a:cubicBezTo>
                    <a:pt x="4888" y="11755"/>
                    <a:pt x="6542" y="5590"/>
                    <a:pt x="4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160;p122">
              <a:extLst>
                <a:ext uri="{FF2B5EF4-FFF2-40B4-BE49-F238E27FC236}">
                  <a16:creationId xmlns:a16="http://schemas.microsoft.com/office/drawing/2014/main" id="{E64081D6-3F55-8DE4-C66F-25A915C37821}"/>
                </a:ext>
              </a:extLst>
            </p:cNvPr>
            <p:cNvSpPr/>
            <p:nvPr/>
          </p:nvSpPr>
          <p:spPr>
            <a:xfrm>
              <a:off x="3648485" y="2329492"/>
              <a:ext cx="122147" cy="57285"/>
            </a:xfrm>
            <a:custGeom>
              <a:avLst/>
              <a:gdLst/>
              <a:ahLst/>
              <a:cxnLst/>
              <a:rect l="l" t="t" r="r" b="b"/>
              <a:pathLst>
                <a:path w="5239" h="2457" extrusionOk="0">
                  <a:moveTo>
                    <a:pt x="5238" y="1"/>
                  </a:moveTo>
                  <a:lnTo>
                    <a:pt x="0" y="1254"/>
                  </a:lnTo>
                  <a:lnTo>
                    <a:pt x="226" y="2457"/>
                  </a:lnTo>
                  <a:lnTo>
                    <a:pt x="5238" y="1855"/>
                  </a:lnTo>
                  <a:lnTo>
                    <a:pt x="5238" y="1"/>
                  </a:lnTo>
                  <a:close/>
                </a:path>
              </a:pathLst>
            </a:custGeom>
            <a:solidFill>
              <a:srgbClr val="F89E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161;p122">
              <a:extLst>
                <a:ext uri="{FF2B5EF4-FFF2-40B4-BE49-F238E27FC236}">
                  <a16:creationId xmlns:a16="http://schemas.microsoft.com/office/drawing/2014/main" id="{4E39B60B-E34F-801B-12AD-434DDB421467}"/>
                </a:ext>
              </a:extLst>
            </p:cNvPr>
            <p:cNvSpPr/>
            <p:nvPr/>
          </p:nvSpPr>
          <p:spPr>
            <a:xfrm>
              <a:off x="3653731" y="2176992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0"/>
                  </a:moveTo>
                  <a:lnTo>
                    <a:pt x="1" y="8998"/>
                  </a:lnTo>
                  <a:lnTo>
                    <a:pt x="58547" y="17519"/>
                  </a:lnTo>
                  <a:lnTo>
                    <a:pt x="96593" y="7995"/>
                  </a:lnTo>
                  <a:lnTo>
                    <a:pt x="3416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162;p122">
              <a:extLst>
                <a:ext uri="{FF2B5EF4-FFF2-40B4-BE49-F238E27FC236}">
                  <a16:creationId xmlns:a16="http://schemas.microsoft.com/office/drawing/2014/main" id="{5DCAF282-2958-E939-CC04-4925A7C30B8E}"/>
                </a:ext>
              </a:extLst>
            </p:cNvPr>
            <p:cNvSpPr/>
            <p:nvPr/>
          </p:nvSpPr>
          <p:spPr>
            <a:xfrm>
              <a:off x="3704580" y="2092849"/>
              <a:ext cx="2188369" cy="458723"/>
            </a:xfrm>
            <a:custGeom>
              <a:avLst/>
              <a:gdLst/>
              <a:ahLst/>
              <a:cxnLst/>
              <a:rect l="l" t="t" r="r" b="b"/>
              <a:pathLst>
                <a:path w="93861" h="19675" extrusionOk="0">
                  <a:moveTo>
                    <a:pt x="91605" y="0"/>
                  </a:moveTo>
                  <a:lnTo>
                    <a:pt x="0" y="602"/>
                  </a:lnTo>
                  <a:cubicBezTo>
                    <a:pt x="2431" y="3709"/>
                    <a:pt x="852" y="12356"/>
                    <a:pt x="852" y="12356"/>
                  </a:cubicBezTo>
                  <a:lnTo>
                    <a:pt x="55765" y="19674"/>
                  </a:lnTo>
                  <a:lnTo>
                    <a:pt x="92031" y="11028"/>
                  </a:lnTo>
                  <a:cubicBezTo>
                    <a:pt x="93860" y="7118"/>
                    <a:pt x="91605" y="0"/>
                    <a:pt x="91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163;p122">
              <a:extLst>
                <a:ext uri="{FF2B5EF4-FFF2-40B4-BE49-F238E27FC236}">
                  <a16:creationId xmlns:a16="http://schemas.microsoft.com/office/drawing/2014/main" id="{E44E64C1-7D22-DEFC-A8D5-CAA4D07B316D}"/>
                </a:ext>
              </a:extLst>
            </p:cNvPr>
            <p:cNvSpPr/>
            <p:nvPr/>
          </p:nvSpPr>
          <p:spPr>
            <a:xfrm>
              <a:off x="5004696" y="2106861"/>
              <a:ext cx="878882" cy="444710"/>
            </a:xfrm>
            <a:custGeom>
              <a:avLst/>
              <a:gdLst/>
              <a:ahLst/>
              <a:cxnLst/>
              <a:rect l="l" t="t" r="r" b="b"/>
              <a:pathLst>
                <a:path w="37696" h="19074" extrusionOk="0">
                  <a:moveTo>
                    <a:pt x="36292" y="1"/>
                  </a:moveTo>
                  <a:lnTo>
                    <a:pt x="602" y="8773"/>
                  </a:lnTo>
                  <a:cubicBezTo>
                    <a:pt x="602" y="8773"/>
                    <a:pt x="928" y="14011"/>
                    <a:pt x="1" y="19073"/>
                  </a:cubicBezTo>
                  <a:lnTo>
                    <a:pt x="36267" y="10427"/>
                  </a:lnTo>
                  <a:cubicBezTo>
                    <a:pt x="37695" y="6467"/>
                    <a:pt x="36292" y="1"/>
                    <a:pt x="36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164;p122">
              <a:extLst>
                <a:ext uri="{FF2B5EF4-FFF2-40B4-BE49-F238E27FC236}">
                  <a16:creationId xmlns:a16="http://schemas.microsoft.com/office/drawing/2014/main" id="{122E4797-EEDD-C78B-9EA7-D03276E1A099}"/>
                </a:ext>
              </a:extLst>
            </p:cNvPr>
            <p:cNvSpPr/>
            <p:nvPr/>
          </p:nvSpPr>
          <p:spPr>
            <a:xfrm>
              <a:off x="3791637" y="2330565"/>
              <a:ext cx="1636177" cy="174839"/>
            </a:xfrm>
            <a:custGeom>
              <a:avLst/>
              <a:gdLst/>
              <a:ahLst/>
              <a:cxnLst/>
              <a:rect l="l" t="t" r="r" b="b"/>
              <a:pathLst>
                <a:path w="70177" h="7499" extrusionOk="0">
                  <a:moveTo>
                    <a:pt x="212" y="1"/>
                  </a:moveTo>
                  <a:cubicBezTo>
                    <a:pt x="106" y="1"/>
                    <a:pt x="23" y="90"/>
                    <a:pt x="1" y="180"/>
                  </a:cubicBezTo>
                  <a:cubicBezTo>
                    <a:pt x="1" y="305"/>
                    <a:pt x="76" y="406"/>
                    <a:pt x="176" y="431"/>
                  </a:cubicBezTo>
                  <a:lnTo>
                    <a:pt x="52332" y="7473"/>
                  </a:lnTo>
                  <a:lnTo>
                    <a:pt x="52357" y="7498"/>
                  </a:lnTo>
                  <a:lnTo>
                    <a:pt x="52407" y="7473"/>
                  </a:lnTo>
                  <a:lnTo>
                    <a:pt x="70001" y="3438"/>
                  </a:lnTo>
                  <a:cubicBezTo>
                    <a:pt x="70126" y="3413"/>
                    <a:pt x="70176" y="3313"/>
                    <a:pt x="70151" y="3188"/>
                  </a:cubicBezTo>
                  <a:cubicBezTo>
                    <a:pt x="70130" y="3101"/>
                    <a:pt x="70051" y="3032"/>
                    <a:pt x="69949" y="3032"/>
                  </a:cubicBezTo>
                  <a:cubicBezTo>
                    <a:pt x="69933" y="3032"/>
                    <a:pt x="69917" y="3034"/>
                    <a:pt x="69901" y="3037"/>
                  </a:cubicBezTo>
                  <a:lnTo>
                    <a:pt x="52357" y="7072"/>
                  </a:lnTo>
                  <a:lnTo>
                    <a:pt x="251" y="5"/>
                  </a:lnTo>
                  <a:cubicBezTo>
                    <a:pt x="238" y="2"/>
                    <a:pt x="225" y="1"/>
                    <a:pt x="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165;p122">
              <a:extLst>
                <a:ext uri="{FF2B5EF4-FFF2-40B4-BE49-F238E27FC236}">
                  <a16:creationId xmlns:a16="http://schemas.microsoft.com/office/drawing/2014/main" id="{03483B9E-478E-F264-63A1-DCF423AB4F78}"/>
                </a:ext>
              </a:extLst>
            </p:cNvPr>
            <p:cNvSpPr/>
            <p:nvPr/>
          </p:nvSpPr>
          <p:spPr>
            <a:xfrm>
              <a:off x="3916673" y="2284495"/>
              <a:ext cx="1726756" cy="156047"/>
            </a:xfrm>
            <a:custGeom>
              <a:avLst/>
              <a:gdLst/>
              <a:ahLst/>
              <a:cxnLst/>
              <a:rect l="l" t="t" r="r" b="b"/>
              <a:pathLst>
                <a:path w="74062" h="6693" extrusionOk="0">
                  <a:moveTo>
                    <a:pt x="252" y="1"/>
                  </a:moveTo>
                  <a:cubicBezTo>
                    <a:pt x="126" y="1"/>
                    <a:pt x="26" y="76"/>
                    <a:pt x="26" y="201"/>
                  </a:cubicBezTo>
                  <a:cubicBezTo>
                    <a:pt x="1" y="301"/>
                    <a:pt x="76" y="402"/>
                    <a:pt x="201" y="427"/>
                  </a:cubicBezTo>
                  <a:lnTo>
                    <a:pt x="47219" y="6692"/>
                  </a:lnTo>
                  <a:lnTo>
                    <a:pt x="47269" y="6692"/>
                  </a:lnTo>
                  <a:lnTo>
                    <a:pt x="73886" y="1354"/>
                  </a:lnTo>
                  <a:cubicBezTo>
                    <a:pt x="73986" y="1329"/>
                    <a:pt x="74062" y="1229"/>
                    <a:pt x="74036" y="1103"/>
                  </a:cubicBezTo>
                  <a:cubicBezTo>
                    <a:pt x="74036" y="1016"/>
                    <a:pt x="73942" y="948"/>
                    <a:pt x="73851" y="948"/>
                  </a:cubicBezTo>
                  <a:cubicBezTo>
                    <a:pt x="73838" y="948"/>
                    <a:pt x="73824" y="950"/>
                    <a:pt x="73811" y="953"/>
                  </a:cubicBezTo>
                  <a:lnTo>
                    <a:pt x="47219" y="6291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166;p122">
              <a:extLst>
                <a:ext uri="{FF2B5EF4-FFF2-40B4-BE49-F238E27FC236}">
                  <a16:creationId xmlns:a16="http://schemas.microsoft.com/office/drawing/2014/main" id="{0A66059D-DF97-14E3-6295-72609ACCD793}"/>
                </a:ext>
              </a:extLst>
            </p:cNvPr>
            <p:cNvSpPr/>
            <p:nvPr/>
          </p:nvSpPr>
          <p:spPr>
            <a:xfrm>
              <a:off x="3813250" y="2180372"/>
              <a:ext cx="1992034" cy="195893"/>
            </a:xfrm>
            <a:custGeom>
              <a:avLst/>
              <a:gdLst/>
              <a:ahLst/>
              <a:cxnLst/>
              <a:rect l="l" t="t" r="r" b="b"/>
              <a:pathLst>
                <a:path w="85440" h="8402" extrusionOk="0">
                  <a:moveTo>
                    <a:pt x="85212" y="1"/>
                  </a:moveTo>
                  <a:cubicBezTo>
                    <a:pt x="85197" y="1"/>
                    <a:pt x="85181" y="2"/>
                    <a:pt x="85164" y="6"/>
                  </a:cubicBezTo>
                  <a:lnTo>
                    <a:pt x="51756" y="7976"/>
                  </a:lnTo>
                  <a:lnTo>
                    <a:pt x="251" y="1183"/>
                  </a:lnTo>
                  <a:cubicBezTo>
                    <a:pt x="126" y="1183"/>
                    <a:pt x="26" y="1259"/>
                    <a:pt x="26" y="1359"/>
                  </a:cubicBezTo>
                  <a:cubicBezTo>
                    <a:pt x="1" y="1484"/>
                    <a:pt x="76" y="1584"/>
                    <a:pt x="201" y="1610"/>
                  </a:cubicBezTo>
                  <a:lnTo>
                    <a:pt x="51730" y="8402"/>
                  </a:lnTo>
                  <a:lnTo>
                    <a:pt x="51806" y="8402"/>
                  </a:lnTo>
                  <a:lnTo>
                    <a:pt x="85264" y="407"/>
                  </a:lnTo>
                  <a:cubicBezTo>
                    <a:pt x="85365" y="381"/>
                    <a:pt x="85440" y="281"/>
                    <a:pt x="85415" y="156"/>
                  </a:cubicBezTo>
                  <a:cubicBezTo>
                    <a:pt x="85393" y="69"/>
                    <a:pt x="85315" y="1"/>
                    <a:pt x="85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167;p122">
              <a:extLst>
                <a:ext uri="{FF2B5EF4-FFF2-40B4-BE49-F238E27FC236}">
                  <a16:creationId xmlns:a16="http://schemas.microsoft.com/office/drawing/2014/main" id="{189A64E7-CB4F-752B-4219-47C4E4BE9FB6}"/>
                </a:ext>
              </a:extLst>
            </p:cNvPr>
            <p:cNvSpPr/>
            <p:nvPr/>
          </p:nvSpPr>
          <p:spPr>
            <a:xfrm>
              <a:off x="3653731" y="2090494"/>
              <a:ext cx="2238053" cy="244877"/>
            </a:xfrm>
            <a:custGeom>
              <a:avLst/>
              <a:gdLst/>
              <a:ahLst/>
              <a:cxnLst/>
              <a:rect l="l" t="t" r="r" b="b"/>
              <a:pathLst>
                <a:path w="95992" h="10503" extrusionOk="0">
                  <a:moveTo>
                    <a:pt x="95365" y="1"/>
                  </a:moveTo>
                  <a:lnTo>
                    <a:pt x="1" y="978"/>
                  </a:lnTo>
                  <a:lnTo>
                    <a:pt x="251" y="2031"/>
                  </a:lnTo>
                  <a:lnTo>
                    <a:pt x="58572" y="10502"/>
                  </a:lnTo>
                  <a:lnTo>
                    <a:pt x="95991" y="1379"/>
                  </a:lnTo>
                  <a:lnTo>
                    <a:pt x="95365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168;p122">
              <a:extLst>
                <a:ext uri="{FF2B5EF4-FFF2-40B4-BE49-F238E27FC236}">
                  <a16:creationId xmlns:a16="http://schemas.microsoft.com/office/drawing/2014/main" id="{45058E2D-E73D-5222-9175-788AB950DC14}"/>
                </a:ext>
              </a:extLst>
            </p:cNvPr>
            <p:cNvSpPr/>
            <p:nvPr/>
          </p:nvSpPr>
          <p:spPr>
            <a:xfrm>
              <a:off x="3653731" y="1902928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1"/>
                  </a:moveTo>
                  <a:lnTo>
                    <a:pt x="1" y="9023"/>
                  </a:lnTo>
                  <a:lnTo>
                    <a:pt x="58547" y="17520"/>
                  </a:lnTo>
                  <a:lnTo>
                    <a:pt x="96593" y="7996"/>
                  </a:lnTo>
                  <a:lnTo>
                    <a:pt x="3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169;p122">
              <a:extLst>
                <a:ext uri="{FF2B5EF4-FFF2-40B4-BE49-F238E27FC236}">
                  <a16:creationId xmlns:a16="http://schemas.microsoft.com/office/drawing/2014/main" id="{187D8525-74B2-1ECA-20C5-2BB7ADE35F6F}"/>
                </a:ext>
              </a:extLst>
            </p:cNvPr>
            <p:cNvSpPr/>
            <p:nvPr/>
          </p:nvSpPr>
          <p:spPr>
            <a:xfrm>
              <a:off x="4000839" y="1950840"/>
              <a:ext cx="837358" cy="209812"/>
            </a:xfrm>
            <a:custGeom>
              <a:avLst/>
              <a:gdLst/>
              <a:ahLst/>
              <a:cxnLst/>
              <a:rect l="l" t="t" r="r" b="b"/>
              <a:pathLst>
                <a:path w="35915" h="8999" extrusionOk="0">
                  <a:moveTo>
                    <a:pt x="19875" y="1"/>
                  </a:moveTo>
                  <a:lnTo>
                    <a:pt x="0" y="6392"/>
                  </a:lnTo>
                  <a:lnTo>
                    <a:pt x="17694" y="8998"/>
                  </a:lnTo>
                  <a:lnTo>
                    <a:pt x="35915" y="2006"/>
                  </a:lnTo>
                  <a:lnTo>
                    <a:pt x="198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170;p122">
              <a:extLst>
                <a:ext uri="{FF2B5EF4-FFF2-40B4-BE49-F238E27FC236}">
                  <a16:creationId xmlns:a16="http://schemas.microsoft.com/office/drawing/2014/main" id="{B617586D-B4B1-F3F4-AC96-DC88937FBD5B}"/>
                </a:ext>
              </a:extLst>
            </p:cNvPr>
            <p:cNvSpPr/>
            <p:nvPr/>
          </p:nvSpPr>
          <p:spPr>
            <a:xfrm>
              <a:off x="3834885" y="1916381"/>
              <a:ext cx="619992" cy="188199"/>
            </a:xfrm>
            <a:custGeom>
              <a:avLst/>
              <a:gdLst/>
              <a:ahLst/>
              <a:cxnLst/>
              <a:rect l="l" t="t" r="r" b="b"/>
              <a:pathLst>
                <a:path w="26592" h="8072" extrusionOk="0">
                  <a:moveTo>
                    <a:pt x="26393" y="0"/>
                  </a:moveTo>
                  <a:cubicBezTo>
                    <a:pt x="26330" y="0"/>
                    <a:pt x="26274" y="34"/>
                    <a:pt x="26241" y="100"/>
                  </a:cubicBezTo>
                  <a:lnTo>
                    <a:pt x="25" y="7795"/>
                  </a:lnTo>
                  <a:cubicBezTo>
                    <a:pt x="0" y="7895"/>
                    <a:pt x="25" y="7995"/>
                    <a:pt x="100" y="8045"/>
                  </a:cubicBezTo>
                  <a:cubicBezTo>
                    <a:pt x="136" y="8063"/>
                    <a:pt x="171" y="8071"/>
                    <a:pt x="205" y="8071"/>
                  </a:cubicBezTo>
                  <a:cubicBezTo>
                    <a:pt x="265" y="8071"/>
                    <a:pt x="319" y="8044"/>
                    <a:pt x="351" y="7995"/>
                  </a:cubicBezTo>
                  <a:lnTo>
                    <a:pt x="26542" y="276"/>
                  </a:lnTo>
                  <a:lnTo>
                    <a:pt x="26567" y="226"/>
                  </a:lnTo>
                  <a:cubicBezTo>
                    <a:pt x="26592" y="151"/>
                    <a:pt x="26542" y="75"/>
                    <a:pt x="26492" y="25"/>
                  </a:cubicBezTo>
                  <a:cubicBezTo>
                    <a:pt x="26458" y="9"/>
                    <a:pt x="26425" y="0"/>
                    <a:pt x="26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171;p122">
              <a:extLst>
                <a:ext uri="{FF2B5EF4-FFF2-40B4-BE49-F238E27FC236}">
                  <a16:creationId xmlns:a16="http://schemas.microsoft.com/office/drawing/2014/main" id="{080060E9-927A-6B8A-6A31-7A4316EAC2A2}"/>
                </a:ext>
              </a:extLst>
            </p:cNvPr>
            <p:cNvSpPr/>
            <p:nvPr/>
          </p:nvSpPr>
          <p:spPr>
            <a:xfrm>
              <a:off x="3834885" y="1916381"/>
              <a:ext cx="1925423" cy="366978"/>
            </a:xfrm>
            <a:custGeom>
              <a:avLst/>
              <a:gdLst/>
              <a:ahLst/>
              <a:cxnLst/>
              <a:rect l="l" t="t" r="r" b="b"/>
              <a:pathLst>
                <a:path w="82583" h="15740" extrusionOk="0">
                  <a:moveTo>
                    <a:pt x="26416" y="0"/>
                  </a:moveTo>
                  <a:cubicBezTo>
                    <a:pt x="26316" y="0"/>
                    <a:pt x="26216" y="50"/>
                    <a:pt x="26216" y="151"/>
                  </a:cubicBezTo>
                  <a:cubicBezTo>
                    <a:pt x="26191" y="251"/>
                    <a:pt x="26266" y="351"/>
                    <a:pt x="26366" y="376"/>
                  </a:cubicBezTo>
                  <a:lnTo>
                    <a:pt x="80903" y="7669"/>
                  </a:lnTo>
                  <a:lnTo>
                    <a:pt x="49349" y="15339"/>
                  </a:lnTo>
                  <a:lnTo>
                    <a:pt x="226" y="7719"/>
                  </a:lnTo>
                  <a:cubicBezTo>
                    <a:pt x="213" y="7716"/>
                    <a:pt x="199" y="7715"/>
                    <a:pt x="186" y="7715"/>
                  </a:cubicBezTo>
                  <a:cubicBezTo>
                    <a:pt x="101" y="7715"/>
                    <a:pt x="25" y="7783"/>
                    <a:pt x="25" y="7870"/>
                  </a:cubicBezTo>
                  <a:cubicBezTo>
                    <a:pt x="0" y="7970"/>
                    <a:pt x="75" y="8070"/>
                    <a:pt x="176" y="8070"/>
                  </a:cubicBezTo>
                  <a:lnTo>
                    <a:pt x="49449" y="15740"/>
                  </a:lnTo>
                  <a:cubicBezTo>
                    <a:pt x="49449" y="15740"/>
                    <a:pt x="49449" y="15740"/>
                    <a:pt x="49450" y="15740"/>
                  </a:cubicBezTo>
                  <a:cubicBezTo>
                    <a:pt x="49628" y="15740"/>
                    <a:pt x="82557" y="7770"/>
                    <a:pt x="82557" y="7770"/>
                  </a:cubicBezTo>
                  <a:lnTo>
                    <a:pt x="82582" y="7719"/>
                  </a:lnTo>
                  <a:lnTo>
                    <a:pt x="82557" y="7594"/>
                  </a:lnTo>
                  <a:cubicBezTo>
                    <a:pt x="82532" y="7544"/>
                    <a:pt x="82482" y="7519"/>
                    <a:pt x="82432" y="7494"/>
                  </a:cubicBezTo>
                  <a:lnTo>
                    <a:pt x="26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172;p122">
              <a:extLst>
                <a:ext uri="{FF2B5EF4-FFF2-40B4-BE49-F238E27FC236}">
                  <a16:creationId xmlns:a16="http://schemas.microsoft.com/office/drawing/2014/main" id="{CDB3E7F4-1336-D055-3DA0-D4BA74ADAE88}"/>
                </a:ext>
              </a:extLst>
            </p:cNvPr>
            <p:cNvSpPr/>
            <p:nvPr/>
          </p:nvSpPr>
          <p:spPr>
            <a:xfrm>
              <a:off x="3016240" y="1753925"/>
              <a:ext cx="885877" cy="428926"/>
            </a:xfrm>
            <a:custGeom>
              <a:avLst/>
              <a:gdLst/>
              <a:ahLst/>
              <a:cxnLst/>
              <a:rect l="l" t="t" r="r" b="b"/>
              <a:pathLst>
                <a:path w="37996" h="18397" extrusionOk="0">
                  <a:moveTo>
                    <a:pt x="29123" y="1"/>
                  </a:moveTo>
                  <a:lnTo>
                    <a:pt x="0" y="18397"/>
                  </a:lnTo>
                  <a:cubicBezTo>
                    <a:pt x="4511" y="18397"/>
                    <a:pt x="8923" y="17169"/>
                    <a:pt x="13158" y="15590"/>
                  </a:cubicBezTo>
                  <a:cubicBezTo>
                    <a:pt x="14862" y="14938"/>
                    <a:pt x="16517" y="14161"/>
                    <a:pt x="18221" y="13484"/>
                  </a:cubicBezTo>
                  <a:cubicBezTo>
                    <a:pt x="20101" y="12733"/>
                    <a:pt x="22005" y="12106"/>
                    <a:pt x="23910" y="11454"/>
                  </a:cubicBezTo>
                  <a:cubicBezTo>
                    <a:pt x="28472" y="9901"/>
                    <a:pt x="33434" y="8196"/>
                    <a:pt x="37995" y="6642"/>
                  </a:cubicBezTo>
                  <a:lnTo>
                    <a:pt x="29123" y="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173;p122">
              <a:extLst>
                <a:ext uri="{FF2B5EF4-FFF2-40B4-BE49-F238E27FC236}">
                  <a16:creationId xmlns:a16="http://schemas.microsoft.com/office/drawing/2014/main" id="{E5C25F2C-DE07-527E-8A96-60E33CFEDB25}"/>
                </a:ext>
              </a:extLst>
            </p:cNvPr>
            <p:cNvSpPr/>
            <p:nvPr/>
          </p:nvSpPr>
          <p:spPr>
            <a:xfrm>
              <a:off x="2790671" y="1627723"/>
              <a:ext cx="381014" cy="993965"/>
            </a:xfrm>
            <a:custGeom>
              <a:avLst/>
              <a:gdLst/>
              <a:ahLst/>
              <a:cxnLst/>
              <a:rect l="l" t="t" r="r" b="b"/>
              <a:pathLst>
                <a:path w="16342" h="42632" extrusionOk="0">
                  <a:moveTo>
                    <a:pt x="16166" y="0"/>
                  </a:moveTo>
                  <a:cubicBezTo>
                    <a:pt x="7921" y="14486"/>
                    <a:pt x="9775" y="9950"/>
                    <a:pt x="3084" y="25213"/>
                  </a:cubicBezTo>
                  <a:lnTo>
                    <a:pt x="1" y="42632"/>
                  </a:lnTo>
                  <a:cubicBezTo>
                    <a:pt x="5239" y="34963"/>
                    <a:pt x="10678" y="27444"/>
                    <a:pt x="16342" y="20075"/>
                  </a:cubicBezTo>
                  <a:lnTo>
                    <a:pt x="16342" y="176"/>
                  </a:lnTo>
                  <a:lnTo>
                    <a:pt x="1616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174;p122">
              <a:extLst>
                <a:ext uri="{FF2B5EF4-FFF2-40B4-BE49-F238E27FC236}">
                  <a16:creationId xmlns:a16="http://schemas.microsoft.com/office/drawing/2014/main" id="{72D5D14D-4DA8-5D07-6C56-FE0060227A79}"/>
                </a:ext>
              </a:extLst>
            </p:cNvPr>
            <p:cNvSpPr/>
            <p:nvPr/>
          </p:nvSpPr>
          <p:spPr>
            <a:xfrm>
              <a:off x="2815804" y="1591492"/>
              <a:ext cx="351217" cy="563897"/>
            </a:xfrm>
            <a:custGeom>
              <a:avLst/>
              <a:gdLst/>
              <a:ahLst/>
              <a:cxnLst/>
              <a:rect l="l" t="t" r="r" b="b"/>
              <a:pathLst>
                <a:path w="15064" h="24186" extrusionOk="0">
                  <a:moveTo>
                    <a:pt x="10402" y="0"/>
                  </a:moveTo>
                  <a:cubicBezTo>
                    <a:pt x="6818" y="7494"/>
                    <a:pt x="3334" y="15263"/>
                    <a:pt x="1" y="22883"/>
                  </a:cubicBezTo>
                  <a:cubicBezTo>
                    <a:pt x="652" y="23108"/>
                    <a:pt x="2908" y="24086"/>
                    <a:pt x="3434" y="24186"/>
                  </a:cubicBezTo>
                  <a:cubicBezTo>
                    <a:pt x="3585" y="23985"/>
                    <a:pt x="11329" y="8923"/>
                    <a:pt x="15063" y="1529"/>
                  </a:cubicBezTo>
                  <a:cubicBezTo>
                    <a:pt x="13710" y="777"/>
                    <a:pt x="10402" y="0"/>
                    <a:pt x="1040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175;p122">
              <a:extLst>
                <a:ext uri="{FF2B5EF4-FFF2-40B4-BE49-F238E27FC236}">
                  <a16:creationId xmlns:a16="http://schemas.microsoft.com/office/drawing/2014/main" id="{F3781394-527F-63BB-B478-B78E177A95FC}"/>
                </a:ext>
              </a:extLst>
            </p:cNvPr>
            <p:cNvSpPr/>
            <p:nvPr/>
          </p:nvSpPr>
          <p:spPr>
            <a:xfrm>
              <a:off x="2953710" y="1614270"/>
              <a:ext cx="437110" cy="561588"/>
            </a:xfrm>
            <a:custGeom>
              <a:avLst/>
              <a:gdLst/>
              <a:ahLst/>
              <a:cxnLst/>
              <a:rect l="l" t="t" r="r" b="b"/>
              <a:pathLst>
                <a:path w="18748" h="24087" extrusionOk="0">
                  <a:moveTo>
                    <a:pt x="18697" y="1"/>
                  </a:moveTo>
                  <a:cubicBezTo>
                    <a:pt x="12582" y="7620"/>
                    <a:pt x="5815" y="15740"/>
                    <a:pt x="0" y="23610"/>
                  </a:cubicBezTo>
                  <a:lnTo>
                    <a:pt x="3334" y="24086"/>
                  </a:lnTo>
                  <a:cubicBezTo>
                    <a:pt x="3334" y="24086"/>
                    <a:pt x="13434" y="17495"/>
                    <a:pt x="18722" y="14261"/>
                  </a:cubicBezTo>
                  <a:cubicBezTo>
                    <a:pt x="18747" y="9976"/>
                    <a:pt x="18697" y="4286"/>
                    <a:pt x="18697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176;p122">
              <a:extLst>
                <a:ext uri="{FF2B5EF4-FFF2-40B4-BE49-F238E27FC236}">
                  <a16:creationId xmlns:a16="http://schemas.microsoft.com/office/drawing/2014/main" id="{0C028F4E-480C-A4DA-7971-88E54D4160EF}"/>
                </a:ext>
              </a:extLst>
            </p:cNvPr>
            <p:cNvSpPr/>
            <p:nvPr/>
          </p:nvSpPr>
          <p:spPr>
            <a:xfrm>
              <a:off x="2921583" y="1608442"/>
              <a:ext cx="468072" cy="564479"/>
            </a:xfrm>
            <a:custGeom>
              <a:avLst/>
              <a:gdLst/>
              <a:ahLst/>
              <a:cxnLst/>
              <a:rect l="l" t="t" r="r" b="b"/>
              <a:pathLst>
                <a:path w="20076" h="24211" extrusionOk="0">
                  <a:moveTo>
                    <a:pt x="18998" y="0"/>
                  </a:moveTo>
                  <a:lnTo>
                    <a:pt x="0" y="23659"/>
                  </a:lnTo>
                  <a:lnTo>
                    <a:pt x="1128" y="24211"/>
                  </a:lnTo>
                  <a:lnTo>
                    <a:pt x="20075" y="251"/>
                  </a:lnTo>
                  <a:lnTo>
                    <a:pt x="18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177;p122">
              <a:extLst>
                <a:ext uri="{FF2B5EF4-FFF2-40B4-BE49-F238E27FC236}">
                  <a16:creationId xmlns:a16="http://schemas.microsoft.com/office/drawing/2014/main" id="{28290CF1-184C-1ED4-2F79-CBF3871C6A49}"/>
                </a:ext>
              </a:extLst>
            </p:cNvPr>
            <p:cNvSpPr/>
            <p:nvPr/>
          </p:nvSpPr>
          <p:spPr>
            <a:xfrm>
              <a:off x="3117332" y="1881922"/>
              <a:ext cx="808727" cy="1511092"/>
            </a:xfrm>
            <a:custGeom>
              <a:avLst/>
              <a:gdLst/>
              <a:ahLst/>
              <a:cxnLst/>
              <a:rect l="l" t="t" r="r" b="b"/>
              <a:pathLst>
                <a:path w="34687" h="64812" extrusionOk="0">
                  <a:moveTo>
                    <a:pt x="34208" y="0"/>
                  </a:moveTo>
                  <a:cubicBezTo>
                    <a:pt x="34159" y="0"/>
                    <a:pt x="34109" y="8"/>
                    <a:pt x="34060" y="25"/>
                  </a:cubicBezTo>
                  <a:lnTo>
                    <a:pt x="1028" y="11804"/>
                  </a:lnTo>
                  <a:lnTo>
                    <a:pt x="0" y="64060"/>
                  </a:lnTo>
                  <a:lnTo>
                    <a:pt x="1178" y="64812"/>
                  </a:lnTo>
                  <a:lnTo>
                    <a:pt x="34060" y="52506"/>
                  </a:lnTo>
                  <a:cubicBezTo>
                    <a:pt x="34436" y="52356"/>
                    <a:pt x="34687" y="52005"/>
                    <a:pt x="34687" y="51604"/>
                  </a:cubicBezTo>
                  <a:lnTo>
                    <a:pt x="34687" y="476"/>
                  </a:lnTo>
                  <a:cubicBezTo>
                    <a:pt x="34687" y="203"/>
                    <a:pt x="34459" y="0"/>
                    <a:pt x="34208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178;p122">
              <a:extLst>
                <a:ext uri="{FF2B5EF4-FFF2-40B4-BE49-F238E27FC236}">
                  <a16:creationId xmlns:a16="http://schemas.microsoft.com/office/drawing/2014/main" id="{39AD6EC2-8610-2D66-6B9D-23BE71134839}"/>
                </a:ext>
              </a:extLst>
            </p:cNvPr>
            <p:cNvSpPr/>
            <p:nvPr/>
          </p:nvSpPr>
          <p:spPr>
            <a:xfrm>
              <a:off x="3244117" y="2073568"/>
              <a:ext cx="596048" cy="388591"/>
            </a:xfrm>
            <a:custGeom>
              <a:avLst/>
              <a:gdLst/>
              <a:ahLst/>
              <a:cxnLst/>
              <a:rect l="l" t="t" r="r" b="b"/>
              <a:pathLst>
                <a:path w="25565" h="16667" extrusionOk="0">
                  <a:moveTo>
                    <a:pt x="25565" y="0"/>
                  </a:moveTo>
                  <a:lnTo>
                    <a:pt x="1" y="8697"/>
                  </a:lnTo>
                  <a:lnTo>
                    <a:pt x="1" y="16667"/>
                  </a:lnTo>
                  <a:lnTo>
                    <a:pt x="25565" y="7744"/>
                  </a:lnTo>
                  <a:lnTo>
                    <a:pt x="2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179;p122">
              <a:extLst>
                <a:ext uri="{FF2B5EF4-FFF2-40B4-BE49-F238E27FC236}">
                  <a16:creationId xmlns:a16="http://schemas.microsoft.com/office/drawing/2014/main" id="{D0A64AB3-F84B-DB38-67A8-7180F80285B7}"/>
                </a:ext>
              </a:extLst>
            </p:cNvPr>
            <p:cNvSpPr/>
            <p:nvPr/>
          </p:nvSpPr>
          <p:spPr>
            <a:xfrm>
              <a:off x="3244117" y="2303194"/>
              <a:ext cx="596048" cy="244877"/>
            </a:xfrm>
            <a:custGeom>
              <a:avLst/>
              <a:gdLst/>
              <a:ahLst/>
              <a:cxnLst/>
              <a:rect l="l" t="t" r="r" b="b"/>
              <a:pathLst>
                <a:path w="25565" h="10503" extrusionOk="0">
                  <a:moveTo>
                    <a:pt x="25565" y="1"/>
                  </a:moveTo>
                  <a:lnTo>
                    <a:pt x="1" y="8698"/>
                  </a:lnTo>
                  <a:lnTo>
                    <a:pt x="1" y="10502"/>
                  </a:lnTo>
                  <a:lnTo>
                    <a:pt x="25565" y="1605"/>
                  </a:lnTo>
                  <a:lnTo>
                    <a:pt x="2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180;p122">
              <a:extLst>
                <a:ext uri="{FF2B5EF4-FFF2-40B4-BE49-F238E27FC236}">
                  <a16:creationId xmlns:a16="http://schemas.microsoft.com/office/drawing/2014/main" id="{48C89D9D-25A8-243F-1CC0-C0FAEEDC5FEA}"/>
                </a:ext>
              </a:extLst>
            </p:cNvPr>
            <p:cNvSpPr/>
            <p:nvPr/>
          </p:nvSpPr>
          <p:spPr>
            <a:xfrm>
              <a:off x="3829616" y="2993422"/>
              <a:ext cx="74235" cy="113847"/>
            </a:xfrm>
            <a:custGeom>
              <a:avLst/>
              <a:gdLst/>
              <a:ahLst/>
              <a:cxnLst/>
              <a:rect l="l" t="t" r="r" b="b"/>
              <a:pathLst>
                <a:path w="3184" h="4883" extrusionOk="0">
                  <a:moveTo>
                    <a:pt x="2987" y="0"/>
                  </a:moveTo>
                  <a:cubicBezTo>
                    <a:pt x="2962" y="0"/>
                    <a:pt x="2935" y="7"/>
                    <a:pt x="2908" y="20"/>
                  </a:cubicBezTo>
                  <a:cubicBezTo>
                    <a:pt x="577" y="872"/>
                    <a:pt x="1" y="3078"/>
                    <a:pt x="201" y="4732"/>
                  </a:cubicBezTo>
                  <a:cubicBezTo>
                    <a:pt x="226" y="4807"/>
                    <a:pt x="301" y="4882"/>
                    <a:pt x="402" y="4882"/>
                  </a:cubicBezTo>
                  <a:lnTo>
                    <a:pt x="427" y="4882"/>
                  </a:lnTo>
                  <a:cubicBezTo>
                    <a:pt x="527" y="4857"/>
                    <a:pt x="577" y="4782"/>
                    <a:pt x="577" y="4682"/>
                  </a:cubicBezTo>
                  <a:cubicBezTo>
                    <a:pt x="377" y="3103"/>
                    <a:pt x="928" y="1123"/>
                    <a:pt x="3033" y="346"/>
                  </a:cubicBezTo>
                  <a:cubicBezTo>
                    <a:pt x="3133" y="321"/>
                    <a:pt x="3184" y="220"/>
                    <a:pt x="3133" y="120"/>
                  </a:cubicBezTo>
                  <a:cubicBezTo>
                    <a:pt x="3115" y="47"/>
                    <a:pt x="3056" y="0"/>
                    <a:pt x="2987" y="0"/>
                  </a:cubicBezTo>
                  <a:close/>
                </a:path>
              </a:pathLst>
            </a:custGeom>
            <a:solidFill>
              <a:srgbClr val="CE2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181;p122">
              <a:extLst>
                <a:ext uri="{FF2B5EF4-FFF2-40B4-BE49-F238E27FC236}">
                  <a16:creationId xmlns:a16="http://schemas.microsoft.com/office/drawing/2014/main" id="{91B6C2ED-1FAE-CD0D-DD29-666AF6777DAC}"/>
                </a:ext>
              </a:extLst>
            </p:cNvPr>
            <p:cNvSpPr/>
            <p:nvPr/>
          </p:nvSpPr>
          <p:spPr>
            <a:xfrm>
              <a:off x="3214904" y="2024234"/>
              <a:ext cx="119233" cy="1012337"/>
            </a:xfrm>
            <a:custGeom>
              <a:avLst/>
              <a:gdLst/>
              <a:ahLst/>
              <a:cxnLst/>
              <a:rect l="l" t="t" r="r" b="b"/>
              <a:pathLst>
                <a:path w="5114" h="43420" extrusionOk="0">
                  <a:moveTo>
                    <a:pt x="1911" y="0"/>
                  </a:moveTo>
                  <a:cubicBezTo>
                    <a:pt x="1876" y="0"/>
                    <a:pt x="1841" y="18"/>
                    <a:pt x="1805" y="36"/>
                  </a:cubicBezTo>
                  <a:lnTo>
                    <a:pt x="101" y="1063"/>
                  </a:lnTo>
                  <a:cubicBezTo>
                    <a:pt x="1" y="1139"/>
                    <a:pt x="1" y="1314"/>
                    <a:pt x="126" y="1364"/>
                  </a:cubicBezTo>
                  <a:cubicBezTo>
                    <a:pt x="1103" y="1690"/>
                    <a:pt x="2306" y="2843"/>
                    <a:pt x="2557" y="4497"/>
                  </a:cubicBezTo>
                  <a:cubicBezTo>
                    <a:pt x="2958" y="7229"/>
                    <a:pt x="2808" y="43420"/>
                    <a:pt x="2808" y="43420"/>
                  </a:cubicBezTo>
                  <a:lnTo>
                    <a:pt x="3685" y="41740"/>
                  </a:lnTo>
                  <a:lnTo>
                    <a:pt x="4712" y="42743"/>
                  </a:lnTo>
                  <a:lnTo>
                    <a:pt x="4788" y="5875"/>
                  </a:lnTo>
                  <a:cubicBezTo>
                    <a:pt x="4788" y="5875"/>
                    <a:pt x="5113" y="1339"/>
                    <a:pt x="1955" y="11"/>
                  </a:cubicBezTo>
                  <a:cubicBezTo>
                    <a:pt x="1941" y="3"/>
                    <a:pt x="1926" y="0"/>
                    <a:pt x="19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182;p122">
              <a:extLst>
                <a:ext uri="{FF2B5EF4-FFF2-40B4-BE49-F238E27FC236}">
                  <a16:creationId xmlns:a16="http://schemas.microsoft.com/office/drawing/2014/main" id="{C071620D-C773-758C-88E4-C60A7153A71C}"/>
                </a:ext>
              </a:extLst>
            </p:cNvPr>
            <p:cNvSpPr/>
            <p:nvPr/>
          </p:nvSpPr>
          <p:spPr>
            <a:xfrm>
              <a:off x="2792443" y="1577107"/>
              <a:ext cx="268822" cy="547903"/>
            </a:xfrm>
            <a:custGeom>
              <a:avLst/>
              <a:gdLst/>
              <a:ahLst/>
              <a:cxnLst/>
              <a:rect l="l" t="t" r="r" b="b"/>
              <a:pathLst>
                <a:path w="11530" h="23500" extrusionOk="0">
                  <a:moveTo>
                    <a:pt x="10681" y="0"/>
                  </a:moveTo>
                  <a:cubicBezTo>
                    <a:pt x="10558" y="0"/>
                    <a:pt x="10436" y="72"/>
                    <a:pt x="10376" y="191"/>
                  </a:cubicBezTo>
                  <a:lnTo>
                    <a:pt x="0" y="22547"/>
                  </a:lnTo>
                  <a:lnTo>
                    <a:pt x="1003" y="23500"/>
                  </a:lnTo>
                  <a:lnTo>
                    <a:pt x="11454" y="617"/>
                  </a:lnTo>
                  <a:cubicBezTo>
                    <a:pt x="11529" y="417"/>
                    <a:pt x="11429" y="216"/>
                    <a:pt x="11228" y="141"/>
                  </a:cubicBezTo>
                  <a:cubicBezTo>
                    <a:pt x="11103" y="91"/>
                    <a:pt x="10928" y="41"/>
                    <a:pt x="10777" y="16"/>
                  </a:cubicBezTo>
                  <a:cubicBezTo>
                    <a:pt x="10746" y="5"/>
                    <a:pt x="10713" y="0"/>
                    <a:pt x="106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183;p122">
              <a:extLst>
                <a:ext uri="{FF2B5EF4-FFF2-40B4-BE49-F238E27FC236}">
                  <a16:creationId xmlns:a16="http://schemas.microsoft.com/office/drawing/2014/main" id="{A6DF8163-9A1F-49E5-E59F-E65E9FA31346}"/>
                </a:ext>
              </a:extLst>
            </p:cNvPr>
            <p:cNvSpPr/>
            <p:nvPr/>
          </p:nvSpPr>
          <p:spPr>
            <a:xfrm>
              <a:off x="2792443" y="2102781"/>
              <a:ext cx="352383" cy="1296314"/>
            </a:xfrm>
            <a:custGeom>
              <a:avLst/>
              <a:gdLst/>
              <a:ahLst/>
              <a:cxnLst/>
              <a:rect l="l" t="t" r="r" b="b"/>
              <a:pathLst>
                <a:path w="15114" h="55600" extrusionOk="0">
                  <a:moveTo>
                    <a:pt x="0" y="0"/>
                  </a:moveTo>
                  <a:lnTo>
                    <a:pt x="0" y="50427"/>
                  </a:lnTo>
                  <a:cubicBezTo>
                    <a:pt x="0" y="53810"/>
                    <a:pt x="4261" y="55113"/>
                    <a:pt x="6567" y="55314"/>
                  </a:cubicBezTo>
                  <a:cubicBezTo>
                    <a:pt x="8206" y="55473"/>
                    <a:pt x="9947" y="55599"/>
                    <a:pt x="11623" y="55599"/>
                  </a:cubicBezTo>
                  <a:cubicBezTo>
                    <a:pt x="12841" y="55599"/>
                    <a:pt x="14026" y="55533"/>
                    <a:pt x="15113" y="55364"/>
                  </a:cubicBezTo>
                  <a:lnTo>
                    <a:pt x="15113" y="2281"/>
                  </a:lnTo>
                  <a:cubicBezTo>
                    <a:pt x="13550" y="2660"/>
                    <a:pt x="11819" y="2840"/>
                    <a:pt x="10131" y="2840"/>
                  </a:cubicBezTo>
                  <a:cubicBezTo>
                    <a:pt x="9139" y="2840"/>
                    <a:pt x="8162" y="2777"/>
                    <a:pt x="7243" y="2657"/>
                  </a:cubicBezTo>
                  <a:cubicBezTo>
                    <a:pt x="4537" y="2306"/>
                    <a:pt x="1855" y="145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184;p122">
              <a:extLst>
                <a:ext uri="{FF2B5EF4-FFF2-40B4-BE49-F238E27FC236}">
                  <a16:creationId xmlns:a16="http://schemas.microsoft.com/office/drawing/2014/main" id="{869E7CAF-3124-5A78-6826-4040A90E5D64}"/>
                </a:ext>
              </a:extLst>
            </p:cNvPr>
            <p:cNvSpPr/>
            <p:nvPr/>
          </p:nvSpPr>
          <p:spPr>
            <a:xfrm>
              <a:off x="3152374" y="3107827"/>
              <a:ext cx="2942166" cy="556296"/>
            </a:xfrm>
            <a:custGeom>
              <a:avLst/>
              <a:gdLst/>
              <a:ahLst/>
              <a:cxnLst/>
              <a:rect l="l" t="t" r="r" b="b"/>
              <a:pathLst>
                <a:path w="126192" h="23860" extrusionOk="0">
                  <a:moveTo>
                    <a:pt x="19926" y="0"/>
                  </a:moveTo>
                  <a:lnTo>
                    <a:pt x="1" y="23860"/>
                  </a:lnTo>
                  <a:lnTo>
                    <a:pt x="1" y="23860"/>
                  </a:lnTo>
                  <a:lnTo>
                    <a:pt x="59124" y="17770"/>
                  </a:lnTo>
                  <a:lnTo>
                    <a:pt x="59124" y="17770"/>
                  </a:lnTo>
                  <a:cubicBezTo>
                    <a:pt x="59124" y="17770"/>
                    <a:pt x="59057" y="21542"/>
                    <a:pt x="62471" y="21542"/>
                  </a:cubicBezTo>
                  <a:cubicBezTo>
                    <a:pt x="62664" y="21542"/>
                    <a:pt x="62868" y="21530"/>
                    <a:pt x="63084" y="21504"/>
                  </a:cubicBezTo>
                  <a:cubicBezTo>
                    <a:pt x="67119" y="21053"/>
                    <a:pt x="67044" y="17770"/>
                    <a:pt x="67044" y="17770"/>
                  </a:cubicBezTo>
                  <a:lnTo>
                    <a:pt x="67044" y="17770"/>
                  </a:lnTo>
                  <a:lnTo>
                    <a:pt x="126192" y="23860"/>
                  </a:lnTo>
                  <a:lnTo>
                    <a:pt x="1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185;p122">
              <a:extLst>
                <a:ext uri="{FF2B5EF4-FFF2-40B4-BE49-F238E27FC236}">
                  <a16:creationId xmlns:a16="http://schemas.microsoft.com/office/drawing/2014/main" id="{FA618D68-2277-8E81-7104-E81DC5404A2F}"/>
                </a:ext>
              </a:extLst>
            </p:cNvPr>
            <p:cNvSpPr/>
            <p:nvPr/>
          </p:nvSpPr>
          <p:spPr>
            <a:xfrm>
              <a:off x="3227167" y="3179217"/>
              <a:ext cx="1396009" cy="234246"/>
            </a:xfrm>
            <a:custGeom>
              <a:avLst/>
              <a:gdLst/>
              <a:ahLst/>
              <a:cxnLst/>
              <a:rect l="l" t="t" r="r" b="b"/>
              <a:pathLst>
                <a:path w="59876" h="10047" extrusionOk="0">
                  <a:moveTo>
                    <a:pt x="30427" y="1"/>
                  </a:moveTo>
                  <a:cubicBezTo>
                    <a:pt x="16518" y="1"/>
                    <a:pt x="4136" y="3906"/>
                    <a:pt x="4136" y="3906"/>
                  </a:cubicBezTo>
                  <a:lnTo>
                    <a:pt x="1" y="8868"/>
                  </a:lnTo>
                  <a:cubicBezTo>
                    <a:pt x="11249" y="5952"/>
                    <a:pt x="21246" y="4943"/>
                    <a:pt x="29695" y="4943"/>
                  </a:cubicBezTo>
                  <a:cubicBezTo>
                    <a:pt x="48696" y="4943"/>
                    <a:pt x="59876" y="10046"/>
                    <a:pt x="59876" y="10046"/>
                  </a:cubicBezTo>
                  <a:cubicBezTo>
                    <a:pt x="52306" y="2228"/>
                    <a:pt x="40931" y="1"/>
                    <a:pt x="304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186;p122">
              <a:extLst>
                <a:ext uri="{FF2B5EF4-FFF2-40B4-BE49-F238E27FC236}">
                  <a16:creationId xmlns:a16="http://schemas.microsoft.com/office/drawing/2014/main" id="{A92F90AD-3C74-DFC3-C21E-9248E6E30E6A}"/>
                </a:ext>
              </a:extLst>
            </p:cNvPr>
            <p:cNvSpPr/>
            <p:nvPr/>
          </p:nvSpPr>
          <p:spPr>
            <a:xfrm>
              <a:off x="3157060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5201" y="1"/>
                  </a:moveTo>
                  <a:cubicBezTo>
                    <a:pt x="19306" y="1"/>
                    <a:pt x="3008" y="3779"/>
                    <a:pt x="3008" y="3779"/>
                  </a:cubicBezTo>
                  <a:lnTo>
                    <a:pt x="0" y="7739"/>
                  </a:lnTo>
                  <a:lnTo>
                    <a:pt x="3835" y="8265"/>
                  </a:lnTo>
                  <a:cubicBezTo>
                    <a:pt x="3835" y="8265"/>
                    <a:pt x="69575" y="6736"/>
                    <a:pt x="51254" y="1774"/>
                  </a:cubicBezTo>
                  <a:cubicBezTo>
                    <a:pt x="46454" y="478"/>
                    <a:pt x="40853" y="1"/>
                    <a:pt x="35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187;p122">
              <a:extLst>
                <a:ext uri="{FF2B5EF4-FFF2-40B4-BE49-F238E27FC236}">
                  <a16:creationId xmlns:a16="http://schemas.microsoft.com/office/drawing/2014/main" id="{9481DE61-CE9E-35DC-1FBC-089F70572D8C}"/>
                </a:ext>
              </a:extLst>
            </p:cNvPr>
            <p:cNvSpPr/>
            <p:nvPr/>
          </p:nvSpPr>
          <p:spPr>
            <a:xfrm>
              <a:off x="4623129" y="3179217"/>
              <a:ext cx="1396592" cy="234246"/>
            </a:xfrm>
            <a:custGeom>
              <a:avLst/>
              <a:gdLst/>
              <a:ahLst/>
              <a:cxnLst/>
              <a:rect l="l" t="t" r="r" b="b"/>
              <a:pathLst>
                <a:path w="59901" h="10047" extrusionOk="0">
                  <a:moveTo>
                    <a:pt x="29460" y="1"/>
                  </a:moveTo>
                  <a:cubicBezTo>
                    <a:pt x="18958" y="1"/>
                    <a:pt x="7582" y="2228"/>
                    <a:pt x="1" y="10046"/>
                  </a:cubicBezTo>
                  <a:cubicBezTo>
                    <a:pt x="1" y="10046"/>
                    <a:pt x="11192" y="4943"/>
                    <a:pt x="30201" y="4943"/>
                  </a:cubicBezTo>
                  <a:cubicBezTo>
                    <a:pt x="38654" y="4943"/>
                    <a:pt x="48653" y="5952"/>
                    <a:pt x="59901" y="8868"/>
                  </a:cubicBezTo>
                  <a:lnTo>
                    <a:pt x="55741" y="3906"/>
                  </a:lnTo>
                  <a:cubicBezTo>
                    <a:pt x="55741" y="3906"/>
                    <a:pt x="43367" y="1"/>
                    <a:pt x="294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188;p122">
              <a:extLst>
                <a:ext uri="{FF2B5EF4-FFF2-40B4-BE49-F238E27FC236}">
                  <a16:creationId xmlns:a16="http://schemas.microsoft.com/office/drawing/2014/main" id="{968451C7-E8D0-2BDF-B1A4-A1B63A092E7E}"/>
                </a:ext>
              </a:extLst>
            </p:cNvPr>
            <p:cNvSpPr/>
            <p:nvPr/>
          </p:nvSpPr>
          <p:spPr>
            <a:xfrm>
              <a:off x="4467714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4353" y="1"/>
                  </a:moveTo>
                  <a:cubicBezTo>
                    <a:pt x="28698" y="1"/>
                    <a:pt x="23095" y="478"/>
                    <a:pt x="18296" y="1774"/>
                  </a:cubicBezTo>
                  <a:cubicBezTo>
                    <a:pt x="0" y="6736"/>
                    <a:pt x="65715" y="8265"/>
                    <a:pt x="65715" y="8265"/>
                  </a:cubicBezTo>
                  <a:lnTo>
                    <a:pt x="69574" y="7739"/>
                  </a:lnTo>
                  <a:lnTo>
                    <a:pt x="66567" y="3779"/>
                  </a:lnTo>
                  <a:cubicBezTo>
                    <a:pt x="66567" y="3779"/>
                    <a:pt x="50255" y="1"/>
                    <a:pt x="34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189;p122">
              <a:extLst>
                <a:ext uri="{FF2B5EF4-FFF2-40B4-BE49-F238E27FC236}">
                  <a16:creationId xmlns:a16="http://schemas.microsoft.com/office/drawing/2014/main" id="{2593F64F-5851-AA29-360A-A6708821A144}"/>
                </a:ext>
              </a:extLst>
            </p:cNvPr>
            <p:cNvSpPr/>
            <p:nvPr/>
          </p:nvSpPr>
          <p:spPr>
            <a:xfrm>
              <a:off x="4623129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26082" y="0"/>
                  </a:moveTo>
                  <a:cubicBezTo>
                    <a:pt x="16651" y="0"/>
                    <a:pt x="7066" y="1500"/>
                    <a:pt x="1" y="6148"/>
                  </a:cubicBezTo>
                  <a:lnTo>
                    <a:pt x="3760" y="9732"/>
                  </a:lnTo>
                  <a:lnTo>
                    <a:pt x="63510" y="15171"/>
                  </a:lnTo>
                  <a:cubicBezTo>
                    <a:pt x="63510" y="15171"/>
                    <a:pt x="63485" y="13642"/>
                    <a:pt x="62908" y="11537"/>
                  </a:cubicBezTo>
                  <a:cubicBezTo>
                    <a:pt x="49099" y="7602"/>
                    <a:pt x="21981" y="4970"/>
                    <a:pt x="21981" y="4970"/>
                  </a:cubicBezTo>
                  <a:cubicBezTo>
                    <a:pt x="23079" y="4933"/>
                    <a:pt x="24179" y="4916"/>
                    <a:pt x="25279" y="4916"/>
                  </a:cubicBezTo>
                  <a:cubicBezTo>
                    <a:pt x="40634" y="4916"/>
                    <a:pt x="55927" y="8320"/>
                    <a:pt x="62382" y="9958"/>
                  </a:cubicBezTo>
                  <a:cubicBezTo>
                    <a:pt x="61931" y="8729"/>
                    <a:pt x="60803" y="6248"/>
                    <a:pt x="59901" y="4970"/>
                  </a:cubicBezTo>
                  <a:cubicBezTo>
                    <a:pt x="59901" y="4970"/>
                    <a:pt x="43248" y="0"/>
                    <a:pt x="260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3190;p122">
              <a:extLst>
                <a:ext uri="{FF2B5EF4-FFF2-40B4-BE49-F238E27FC236}">
                  <a16:creationId xmlns:a16="http://schemas.microsoft.com/office/drawing/2014/main" id="{982BCC33-7A55-5E82-6EEA-27AD0122047A}"/>
                </a:ext>
              </a:extLst>
            </p:cNvPr>
            <p:cNvSpPr/>
            <p:nvPr/>
          </p:nvSpPr>
          <p:spPr>
            <a:xfrm>
              <a:off x="4623129" y="3163456"/>
              <a:ext cx="1356863" cy="250007"/>
            </a:xfrm>
            <a:custGeom>
              <a:avLst/>
              <a:gdLst/>
              <a:ahLst/>
              <a:cxnLst/>
              <a:rect l="l" t="t" r="r" b="b"/>
              <a:pathLst>
                <a:path w="58197" h="10723" extrusionOk="0">
                  <a:moveTo>
                    <a:pt x="29555" y="0"/>
                  </a:moveTo>
                  <a:cubicBezTo>
                    <a:pt x="6488" y="0"/>
                    <a:pt x="1" y="10722"/>
                    <a:pt x="1" y="10722"/>
                  </a:cubicBezTo>
                  <a:cubicBezTo>
                    <a:pt x="7578" y="3774"/>
                    <a:pt x="18161" y="1662"/>
                    <a:pt x="28228" y="1662"/>
                  </a:cubicBezTo>
                  <a:cubicBezTo>
                    <a:pt x="43833" y="1662"/>
                    <a:pt x="58197" y="6737"/>
                    <a:pt x="58197" y="6737"/>
                  </a:cubicBezTo>
                  <a:lnTo>
                    <a:pt x="58197" y="4281"/>
                  </a:lnTo>
                  <a:cubicBezTo>
                    <a:pt x="46599" y="1170"/>
                    <a:pt x="37172" y="0"/>
                    <a:pt x="29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191;p122">
              <a:extLst>
                <a:ext uri="{FF2B5EF4-FFF2-40B4-BE49-F238E27FC236}">
                  <a16:creationId xmlns:a16="http://schemas.microsoft.com/office/drawing/2014/main" id="{A8E5B109-8B0A-CC79-7C7E-66E89916FF0F}"/>
                </a:ext>
              </a:extLst>
            </p:cNvPr>
            <p:cNvSpPr/>
            <p:nvPr/>
          </p:nvSpPr>
          <p:spPr>
            <a:xfrm>
              <a:off x="3142442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37436" y="0"/>
                  </a:moveTo>
                  <a:cubicBezTo>
                    <a:pt x="20277" y="0"/>
                    <a:pt x="3635" y="4970"/>
                    <a:pt x="3635" y="4970"/>
                  </a:cubicBezTo>
                  <a:cubicBezTo>
                    <a:pt x="2708" y="6248"/>
                    <a:pt x="1605" y="8729"/>
                    <a:pt x="1129" y="9958"/>
                  </a:cubicBezTo>
                  <a:cubicBezTo>
                    <a:pt x="7583" y="8320"/>
                    <a:pt x="22877" y="4916"/>
                    <a:pt x="38231" y="4916"/>
                  </a:cubicBezTo>
                  <a:cubicBezTo>
                    <a:pt x="39332" y="4916"/>
                    <a:pt x="40432" y="4933"/>
                    <a:pt x="41530" y="4970"/>
                  </a:cubicBezTo>
                  <a:cubicBezTo>
                    <a:pt x="41530" y="4970"/>
                    <a:pt x="14412" y="7602"/>
                    <a:pt x="627" y="11537"/>
                  </a:cubicBezTo>
                  <a:cubicBezTo>
                    <a:pt x="51" y="13642"/>
                    <a:pt x="1" y="15171"/>
                    <a:pt x="1" y="15171"/>
                  </a:cubicBezTo>
                  <a:lnTo>
                    <a:pt x="59776" y="9732"/>
                  </a:lnTo>
                  <a:lnTo>
                    <a:pt x="63510" y="6148"/>
                  </a:lnTo>
                  <a:cubicBezTo>
                    <a:pt x="56445" y="1500"/>
                    <a:pt x="46862" y="0"/>
                    <a:pt x="374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192;p122">
              <a:extLst>
                <a:ext uri="{FF2B5EF4-FFF2-40B4-BE49-F238E27FC236}">
                  <a16:creationId xmlns:a16="http://schemas.microsoft.com/office/drawing/2014/main" id="{10B2A394-F386-870D-7EF2-0B56FD342DF9}"/>
                </a:ext>
              </a:extLst>
            </p:cNvPr>
            <p:cNvSpPr/>
            <p:nvPr/>
          </p:nvSpPr>
          <p:spPr>
            <a:xfrm>
              <a:off x="3266336" y="3163456"/>
              <a:ext cx="1356840" cy="250007"/>
            </a:xfrm>
            <a:custGeom>
              <a:avLst/>
              <a:gdLst/>
              <a:ahLst/>
              <a:cxnLst/>
              <a:rect l="l" t="t" r="r" b="b"/>
              <a:pathLst>
                <a:path w="58196" h="10723" extrusionOk="0">
                  <a:moveTo>
                    <a:pt x="28642" y="0"/>
                  </a:moveTo>
                  <a:cubicBezTo>
                    <a:pt x="21024" y="0"/>
                    <a:pt x="11598" y="1170"/>
                    <a:pt x="0" y="4281"/>
                  </a:cubicBezTo>
                  <a:lnTo>
                    <a:pt x="0" y="6737"/>
                  </a:lnTo>
                  <a:cubicBezTo>
                    <a:pt x="0" y="6737"/>
                    <a:pt x="14364" y="1662"/>
                    <a:pt x="29969" y="1662"/>
                  </a:cubicBezTo>
                  <a:cubicBezTo>
                    <a:pt x="40036" y="1662"/>
                    <a:pt x="50619" y="3774"/>
                    <a:pt x="58196" y="10722"/>
                  </a:cubicBezTo>
                  <a:cubicBezTo>
                    <a:pt x="58196" y="10722"/>
                    <a:pt x="51709" y="0"/>
                    <a:pt x="28642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193;p122">
              <a:extLst>
                <a:ext uri="{FF2B5EF4-FFF2-40B4-BE49-F238E27FC236}">
                  <a16:creationId xmlns:a16="http://schemas.microsoft.com/office/drawing/2014/main" id="{2F91BAB3-DD48-EA88-34D2-604ADBB756D1}"/>
                </a:ext>
              </a:extLst>
            </p:cNvPr>
            <p:cNvSpPr/>
            <p:nvPr/>
          </p:nvSpPr>
          <p:spPr>
            <a:xfrm>
              <a:off x="3266336" y="2663521"/>
              <a:ext cx="2713679" cy="749950"/>
            </a:xfrm>
            <a:custGeom>
              <a:avLst/>
              <a:gdLst/>
              <a:ahLst/>
              <a:cxnLst/>
              <a:rect l="l" t="t" r="r" b="b"/>
              <a:pathLst>
                <a:path w="116392" h="32166" extrusionOk="0">
                  <a:moveTo>
                    <a:pt x="38985" y="0"/>
                  </a:moveTo>
                  <a:cubicBezTo>
                    <a:pt x="26331" y="0"/>
                    <a:pt x="15564" y="5473"/>
                    <a:pt x="15564" y="5473"/>
                  </a:cubicBezTo>
                  <a:lnTo>
                    <a:pt x="0" y="25724"/>
                  </a:lnTo>
                  <a:lnTo>
                    <a:pt x="0" y="25724"/>
                  </a:lnTo>
                  <a:cubicBezTo>
                    <a:pt x="11598" y="22613"/>
                    <a:pt x="21024" y="21443"/>
                    <a:pt x="28642" y="21443"/>
                  </a:cubicBezTo>
                  <a:cubicBezTo>
                    <a:pt x="51709" y="21443"/>
                    <a:pt x="58196" y="32165"/>
                    <a:pt x="58196" y="32165"/>
                  </a:cubicBezTo>
                  <a:cubicBezTo>
                    <a:pt x="58196" y="32165"/>
                    <a:pt x="64683" y="21443"/>
                    <a:pt x="87750" y="21443"/>
                  </a:cubicBezTo>
                  <a:cubicBezTo>
                    <a:pt x="95367" y="21443"/>
                    <a:pt x="104794" y="22613"/>
                    <a:pt x="116392" y="25724"/>
                  </a:cubicBezTo>
                  <a:lnTo>
                    <a:pt x="116392" y="25724"/>
                  </a:lnTo>
                  <a:lnTo>
                    <a:pt x="100828" y="5473"/>
                  </a:lnTo>
                  <a:cubicBezTo>
                    <a:pt x="100828" y="5473"/>
                    <a:pt x="90060" y="0"/>
                    <a:pt x="77406" y="0"/>
                  </a:cubicBezTo>
                  <a:cubicBezTo>
                    <a:pt x="71105" y="0"/>
                    <a:pt x="64336" y="1357"/>
                    <a:pt x="58196" y="5423"/>
                  </a:cubicBezTo>
                  <a:cubicBezTo>
                    <a:pt x="52056" y="1357"/>
                    <a:pt x="45287" y="0"/>
                    <a:pt x="38985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3"/>
                </a:solidFill>
              </a:endParaRPr>
            </a:p>
          </p:txBody>
        </p:sp>
        <p:sp>
          <p:nvSpPr>
            <p:cNvPr id="140" name="Google Shape;3194;p122">
              <a:extLst>
                <a:ext uri="{FF2B5EF4-FFF2-40B4-BE49-F238E27FC236}">
                  <a16:creationId xmlns:a16="http://schemas.microsoft.com/office/drawing/2014/main" id="{A5F166B3-B5F5-7248-6A14-04F64EF86FF3}"/>
                </a:ext>
              </a:extLst>
            </p:cNvPr>
            <p:cNvSpPr/>
            <p:nvPr/>
          </p:nvSpPr>
          <p:spPr>
            <a:xfrm>
              <a:off x="4490492" y="3413435"/>
              <a:ext cx="260056" cy="172974"/>
            </a:xfrm>
            <a:custGeom>
              <a:avLst/>
              <a:gdLst/>
              <a:ahLst/>
              <a:cxnLst/>
              <a:rect l="l" t="t" r="r" b="b"/>
              <a:pathLst>
                <a:path w="11154" h="7419" extrusionOk="0">
                  <a:moveTo>
                    <a:pt x="5690" y="0"/>
                  </a:moveTo>
                  <a:lnTo>
                    <a:pt x="1" y="5464"/>
                  </a:lnTo>
                  <a:lnTo>
                    <a:pt x="1605" y="7419"/>
                  </a:lnTo>
                  <a:lnTo>
                    <a:pt x="5690" y="3133"/>
                  </a:lnTo>
                  <a:lnTo>
                    <a:pt x="9449" y="6792"/>
                  </a:lnTo>
                  <a:lnTo>
                    <a:pt x="11154" y="5188"/>
                  </a:lnTo>
                  <a:lnTo>
                    <a:pt x="5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195;p122">
              <a:extLst>
                <a:ext uri="{FF2B5EF4-FFF2-40B4-BE49-F238E27FC236}">
                  <a16:creationId xmlns:a16="http://schemas.microsoft.com/office/drawing/2014/main" id="{AD57A0A7-CFAB-FC55-D446-C69EAC3A2A42}"/>
                </a:ext>
              </a:extLst>
            </p:cNvPr>
            <p:cNvSpPr/>
            <p:nvPr/>
          </p:nvSpPr>
          <p:spPr>
            <a:xfrm>
              <a:off x="3266336" y="3309335"/>
              <a:ext cx="1269782" cy="104125"/>
            </a:xfrm>
            <a:custGeom>
              <a:avLst/>
              <a:gdLst/>
              <a:ahLst/>
              <a:cxnLst/>
              <a:rect l="l" t="t" r="r" b="b"/>
              <a:pathLst>
                <a:path w="54462" h="4466" extrusionOk="0">
                  <a:moveTo>
                    <a:pt x="32373" y="1"/>
                  </a:moveTo>
                  <a:cubicBezTo>
                    <a:pt x="30718" y="1"/>
                    <a:pt x="29040" y="44"/>
                    <a:pt x="27369" y="129"/>
                  </a:cubicBezTo>
                  <a:cubicBezTo>
                    <a:pt x="23885" y="330"/>
                    <a:pt x="20451" y="681"/>
                    <a:pt x="17218" y="1132"/>
                  </a:cubicBezTo>
                  <a:cubicBezTo>
                    <a:pt x="13985" y="1558"/>
                    <a:pt x="11003" y="2109"/>
                    <a:pt x="8446" y="2585"/>
                  </a:cubicBezTo>
                  <a:cubicBezTo>
                    <a:pt x="5915" y="3087"/>
                    <a:pt x="3785" y="3563"/>
                    <a:pt x="2306" y="3914"/>
                  </a:cubicBezTo>
                  <a:cubicBezTo>
                    <a:pt x="827" y="4265"/>
                    <a:pt x="0" y="4465"/>
                    <a:pt x="0" y="4465"/>
                  </a:cubicBezTo>
                  <a:cubicBezTo>
                    <a:pt x="0" y="4465"/>
                    <a:pt x="852" y="4290"/>
                    <a:pt x="2331" y="3989"/>
                  </a:cubicBezTo>
                  <a:cubicBezTo>
                    <a:pt x="3083" y="3864"/>
                    <a:pt x="3985" y="3688"/>
                    <a:pt x="5013" y="3488"/>
                  </a:cubicBezTo>
                  <a:cubicBezTo>
                    <a:pt x="6065" y="3287"/>
                    <a:pt x="7218" y="3062"/>
                    <a:pt x="8496" y="2836"/>
                  </a:cubicBezTo>
                  <a:cubicBezTo>
                    <a:pt x="9775" y="2610"/>
                    <a:pt x="11178" y="2385"/>
                    <a:pt x="12632" y="2159"/>
                  </a:cubicBezTo>
                  <a:cubicBezTo>
                    <a:pt x="14110" y="1934"/>
                    <a:pt x="15664" y="1733"/>
                    <a:pt x="17268" y="1508"/>
                  </a:cubicBezTo>
                  <a:cubicBezTo>
                    <a:pt x="20501" y="1107"/>
                    <a:pt x="23935" y="756"/>
                    <a:pt x="27394" y="605"/>
                  </a:cubicBezTo>
                  <a:cubicBezTo>
                    <a:pt x="29282" y="495"/>
                    <a:pt x="31185" y="438"/>
                    <a:pt x="33053" y="438"/>
                  </a:cubicBezTo>
                  <a:cubicBezTo>
                    <a:pt x="34582" y="438"/>
                    <a:pt x="36089" y="476"/>
                    <a:pt x="37544" y="555"/>
                  </a:cubicBezTo>
                  <a:cubicBezTo>
                    <a:pt x="39148" y="655"/>
                    <a:pt x="40702" y="781"/>
                    <a:pt x="42181" y="956"/>
                  </a:cubicBezTo>
                  <a:cubicBezTo>
                    <a:pt x="43659" y="1157"/>
                    <a:pt x="45038" y="1382"/>
                    <a:pt x="46316" y="1658"/>
                  </a:cubicBezTo>
                  <a:cubicBezTo>
                    <a:pt x="46943" y="1783"/>
                    <a:pt x="47544" y="1959"/>
                    <a:pt x="48121" y="2084"/>
                  </a:cubicBezTo>
                  <a:cubicBezTo>
                    <a:pt x="48672" y="2260"/>
                    <a:pt x="49223" y="2385"/>
                    <a:pt x="49725" y="2560"/>
                  </a:cubicBezTo>
                  <a:cubicBezTo>
                    <a:pt x="50727" y="2861"/>
                    <a:pt x="51604" y="3187"/>
                    <a:pt x="52306" y="3488"/>
                  </a:cubicBezTo>
                  <a:cubicBezTo>
                    <a:pt x="52632" y="3638"/>
                    <a:pt x="52958" y="3763"/>
                    <a:pt x="53233" y="3864"/>
                  </a:cubicBezTo>
                  <a:cubicBezTo>
                    <a:pt x="53484" y="3989"/>
                    <a:pt x="53710" y="4114"/>
                    <a:pt x="53885" y="4189"/>
                  </a:cubicBezTo>
                  <a:cubicBezTo>
                    <a:pt x="54261" y="4365"/>
                    <a:pt x="54462" y="4465"/>
                    <a:pt x="54462" y="4465"/>
                  </a:cubicBezTo>
                  <a:cubicBezTo>
                    <a:pt x="54462" y="4465"/>
                    <a:pt x="54261" y="4365"/>
                    <a:pt x="53910" y="4164"/>
                  </a:cubicBezTo>
                  <a:cubicBezTo>
                    <a:pt x="53735" y="4089"/>
                    <a:pt x="53509" y="3964"/>
                    <a:pt x="53259" y="3813"/>
                  </a:cubicBezTo>
                  <a:cubicBezTo>
                    <a:pt x="52983" y="3688"/>
                    <a:pt x="52682" y="3563"/>
                    <a:pt x="52331" y="3387"/>
                  </a:cubicBezTo>
                  <a:cubicBezTo>
                    <a:pt x="51629" y="3087"/>
                    <a:pt x="50777" y="2736"/>
                    <a:pt x="49775" y="2385"/>
                  </a:cubicBezTo>
                  <a:cubicBezTo>
                    <a:pt x="49274" y="2209"/>
                    <a:pt x="48747" y="2059"/>
                    <a:pt x="48171" y="1884"/>
                  </a:cubicBezTo>
                  <a:cubicBezTo>
                    <a:pt x="47594" y="1733"/>
                    <a:pt x="46993" y="1558"/>
                    <a:pt x="46366" y="1407"/>
                  </a:cubicBezTo>
                  <a:cubicBezTo>
                    <a:pt x="45088" y="1107"/>
                    <a:pt x="43710" y="856"/>
                    <a:pt x="42231" y="630"/>
                  </a:cubicBezTo>
                  <a:cubicBezTo>
                    <a:pt x="40752" y="430"/>
                    <a:pt x="39173" y="254"/>
                    <a:pt x="37569" y="154"/>
                  </a:cubicBezTo>
                  <a:cubicBezTo>
                    <a:pt x="35886" y="51"/>
                    <a:pt x="34142" y="1"/>
                    <a:pt x="32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196;p122">
              <a:extLst>
                <a:ext uri="{FF2B5EF4-FFF2-40B4-BE49-F238E27FC236}">
                  <a16:creationId xmlns:a16="http://schemas.microsoft.com/office/drawing/2014/main" id="{FE88FBDA-8DAB-09C0-1366-2911C0DC8D12}"/>
                </a:ext>
              </a:extLst>
            </p:cNvPr>
            <p:cNvSpPr/>
            <p:nvPr/>
          </p:nvSpPr>
          <p:spPr>
            <a:xfrm>
              <a:off x="3468496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24840" y="0"/>
                  </a:moveTo>
                  <a:cubicBezTo>
                    <a:pt x="24283" y="0"/>
                    <a:pt x="23713" y="15"/>
                    <a:pt x="23134" y="29"/>
                  </a:cubicBezTo>
                  <a:cubicBezTo>
                    <a:pt x="22156" y="54"/>
                    <a:pt x="21104" y="54"/>
                    <a:pt x="20051" y="129"/>
                  </a:cubicBezTo>
                  <a:cubicBezTo>
                    <a:pt x="18998" y="179"/>
                    <a:pt x="17946" y="255"/>
                    <a:pt x="16868" y="305"/>
                  </a:cubicBezTo>
                  <a:cubicBezTo>
                    <a:pt x="15815" y="355"/>
                    <a:pt x="14738" y="480"/>
                    <a:pt x="13710" y="605"/>
                  </a:cubicBezTo>
                  <a:cubicBezTo>
                    <a:pt x="12658" y="706"/>
                    <a:pt x="11630" y="806"/>
                    <a:pt x="10627" y="931"/>
                  </a:cubicBezTo>
                  <a:cubicBezTo>
                    <a:pt x="9650" y="1082"/>
                    <a:pt x="8698" y="1207"/>
                    <a:pt x="7770" y="1357"/>
                  </a:cubicBezTo>
                  <a:cubicBezTo>
                    <a:pt x="6868" y="1483"/>
                    <a:pt x="6016" y="1608"/>
                    <a:pt x="5239" y="1758"/>
                  </a:cubicBezTo>
                  <a:cubicBezTo>
                    <a:pt x="3660" y="2059"/>
                    <a:pt x="2357" y="2335"/>
                    <a:pt x="1429" y="2535"/>
                  </a:cubicBezTo>
                  <a:cubicBezTo>
                    <a:pt x="527" y="2736"/>
                    <a:pt x="1" y="2836"/>
                    <a:pt x="1" y="2836"/>
                  </a:cubicBezTo>
                  <a:cubicBezTo>
                    <a:pt x="1" y="2836"/>
                    <a:pt x="527" y="2761"/>
                    <a:pt x="1454" y="2610"/>
                  </a:cubicBezTo>
                  <a:cubicBezTo>
                    <a:pt x="2382" y="2460"/>
                    <a:pt x="3685" y="2285"/>
                    <a:pt x="5264" y="2009"/>
                  </a:cubicBezTo>
                  <a:cubicBezTo>
                    <a:pt x="6843" y="1808"/>
                    <a:pt x="8698" y="1558"/>
                    <a:pt x="10678" y="1307"/>
                  </a:cubicBezTo>
                  <a:cubicBezTo>
                    <a:pt x="11680" y="1232"/>
                    <a:pt x="12708" y="1132"/>
                    <a:pt x="13735" y="1032"/>
                  </a:cubicBezTo>
                  <a:cubicBezTo>
                    <a:pt x="14788" y="931"/>
                    <a:pt x="15840" y="806"/>
                    <a:pt x="16918" y="756"/>
                  </a:cubicBezTo>
                  <a:cubicBezTo>
                    <a:pt x="17971" y="681"/>
                    <a:pt x="19023" y="631"/>
                    <a:pt x="20076" y="555"/>
                  </a:cubicBezTo>
                  <a:cubicBezTo>
                    <a:pt x="21129" y="480"/>
                    <a:pt x="22156" y="480"/>
                    <a:pt x="23159" y="430"/>
                  </a:cubicBezTo>
                  <a:cubicBezTo>
                    <a:pt x="24161" y="405"/>
                    <a:pt x="25114" y="355"/>
                    <a:pt x="26041" y="355"/>
                  </a:cubicBezTo>
                  <a:lnTo>
                    <a:pt x="28597" y="355"/>
                  </a:lnTo>
                  <a:cubicBezTo>
                    <a:pt x="29399" y="380"/>
                    <a:pt x="30126" y="405"/>
                    <a:pt x="30778" y="430"/>
                  </a:cubicBezTo>
                  <a:cubicBezTo>
                    <a:pt x="31104" y="455"/>
                    <a:pt x="31404" y="455"/>
                    <a:pt x="31680" y="480"/>
                  </a:cubicBezTo>
                  <a:cubicBezTo>
                    <a:pt x="31981" y="505"/>
                    <a:pt x="32232" y="530"/>
                    <a:pt x="32457" y="555"/>
                  </a:cubicBezTo>
                  <a:cubicBezTo>
                    <a:pt x="33384" y="656"/>
                    <a:pt x="33911" y="706"/>
                    <a:pt x="33911" y="706"/>
                  </a:cubicBezTo>
                  <a:cubicBezTo>
                    <a:pt x="33911" y="706"/>
                    <a:pt x="33384" y="631"/>
                    <a:pt x="32482" y="480"/>
                  </a:cubicBezTo>
                  <a:cubicBezTo>
                    <a:pt x="32232" y="430"/>
                    <a:pt x="31981" y="380"/>
                    <a:pt x="31705" y="355"/>
                  </a:cubicBezTo>
                  <a:cubicBezTo>
                    <a:pt x="31430" y="330"/>
                    <a:pt x="31129" y="305"/>
                    <a:pt x="30803" y="280"/>
                  </a:cubicBezTo>
                  <a:cubicBezTo>
                    <a:pt x="30151" y="230"/>
                    <a:pt x="29425" y="154"/>
                    <a:pt x="28623" y="104"/>
                  </a:cubicBezTo>
                  <a:cubicBezTo>
                    <a:pt x="27820" y="79"/>
                    <a:pt x="26943" y="54"/>
                    <a:pt x="26041" y="29"/>
                  </a:cubicBezTo>
                  <a:cubicBezTo>
                    <a:pt x="25649" y="8"/>
                    <a:pt x="25248" y="0"/>
                    <a:pt x="24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197;p122">
              <a:extLst>
                <a:ext uri="{FF2B5EF4-FFF2-40B4-BE49-F238E27FC236}">
                  <a16:creationId xmlns:a16="http://schemas.microsoft.com/office/drawing/2014/main" id="{60AD68F1-6D07-3595-AA27-EBF2F2EA2D8E}"/>
                </a:ext>
              </a:extLst>
            </p:cNvPr>
            <p:cNvSpPr/>
            <p:nvPr/>
          </p:nvSpPr>
          <p:spPr>
            <a:xfrm>
              <a:off x="3277433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37115" y="0"/>
                  </a:moveTo>
                  <a:cubicBezTo>
                    <a:pt x="36736" y="0"/>
                    <a:pt x="36354" y="6"/>
                    <a:pt x="35965" y="19"/>
                  </a:cubicBezTo>
                  <a:cubicBezTo>
                    <a:pt x="35188" y="44"/>
                    <a:pt x="34386" y="44"/>
                    <a:pt x="33584" y="69"/>
                  </a:cubicBezTo>
                  <a:cubicBezTo>
                    <a:pt x="33183" y="94"/>
                    <a:pt x="32782" y="94"/>
                    <a:pt x="32381" y="119"/>
                  </a:cubicBezTo>
                  <a:cubicBezTo>
                    <a:pt x="31955" y="144"/>
                    <a:pt x="31554" y="169"/>
                    <a:pt x="31153" y="194"/>
                  </a:cubicBezTo>
                  <a:cubicBezTo>
                    <a:pt x="29524" y="295"/>
                    <a:pt x="27845" y="370"/>
                    <a:pt x="26191" y="545"/>
                  </a:cubicBezTo>
                  <a:cubicBezTo>
                    <a:pt x="25364" y="620"/>
                    <a:pt x="24537" y="696"/>
                    <a:pt x="23710" y="771"/>
                  </a:cubicBezTo>
                  <a:cubicBezTo>
                    <a:pt x="22883" y="846"/>
                    <a:pt x="22081" y="971"/>
                    <a:pt x="21254" y="1072"/>
                  </a:cubicBezTo>
                  <a:cubicBezTo>
                    <a:pt x="19624" y="1272"/>
                    <a:pt x="18045" y="1473"/>
                    <a:pt x="16492" y="1723"/>
                  </a:cubicBezTo>
                  <a:cubicBezTo>
                    <a:pt x="14963" y="1974"/>
                    <a:pt x="13459" y="2199"/>
                    <a:pt x="12055" y="2450"/>
                  </a:cubicBezTo>
                  <a:cubicBezTo>
                    <a:pt x="10652" y="2701"/>
                    <a:pt x="9324" y="2976"/>
                    <a:pt x="8096" y="3202"/>
                  </a:cubicBezTo>
                  <a:cubicBezTo>
                    <a:pt x="7494" y="3327"/>
                    <a:pt x="6893" y="3428"/>
                    <a:pt x="6341" y="3553"/>
                  </a:cubicBezTo>
                  <a:cubicBezTo>
                    <a:pt x="5790" y="3678"/>
                    <a:pt x="5263" y="3778"/>
                    <a:pt x="4762" y="3904"/>
                  </a:cubicBezTo>
                  <a:cubicBezTo>
                    <a:pt x="3785" y="4129"/>
                    <a:pt x="2933" y="4330"/>
                    <a:pt x="2206" y="4480"/>
                  </a:cubicBezTo>
                  <a:cubicBezTo>
                    <a:pt x="802" y="4806"/>
                    <a:pt x="0" y="5006"/>
                    <a:pt x="0" y="5006"/>
                  </a:cubicBezTo>
                  <a:cubicBezTo>
                    <a:pt x="0" y="5006"/>
                    <a:pt x="802" y="4856"/>
                    <a:pt x="2231" y="4580"/>
                  </a:cubicBezTo>
                  <a:cubicBezTo>
                    <a:pt x="2958" y="4430"/>
                    <a:pt x="3810" y="4255"/>
                    <a:pt x="4812" y="4079"/>
                  </a:cubicBezTo>
                  <a:cubicBezTo>
                    <a:pt x="5314" y="3979"/>
                    <a:pt x="5840" y="3879"/>
                    <a:pt x="6391" y="3753"/>
                  </a:cubicBezTo>
                  <a:cubicBezTo>
                    <a:pt x="6943" y="3653"/>
                    <a:pt x="7544" y="3553"/>
                    <a:pt x="8146" y="3453"/>
                  </a:cubicBezTo>
                  <a:cubicBezTo>
                    <a:pt x="9374" y="3252"/>
                    <a:pt x="10702" y="3027"/>
                    <a:pt x="12106" y="2776"/>
                  </a:cubicBezTo>
                  <a:cubicBezTo>
                    <a:pt x="13534" y="2550"/>
                    <a:pt x="15013" y="2350"/>
                    <a:pt x="16567" y="2124"/>
                  </a:cubicBezTo>
                  <a:cubicBezTo>
                    <a:pt x="18096" y="1874"/>
                    <a:pt x="19700" y="1698"/>
                    <a:pt x="21304" y="1498"/>
                  </a:cubicBezTo>
                  <a:cubicBezTo>
                    <a:pt x="22131" y="1397"/>
                    <a:pt x="22933" y="1297"/>
                    <a:pt x="23760" y="1222"/>
                  </a:cubicBezTo>
                  <a:cubicBezTo>
                    <a:pt x="24587" y="1147"/>
                    <a:pt x="25414" y="1072"/>
                    <a:pt x="26241" y="996"/>
                  </a:cubicBezTo>
                  <a:cubicBezTo>
                    <a:pt x="27895" y="821"/>
                    <a:pt x="29549" y="721"/>
                    <a:pt x="31178" y="620"/>
                  </a:cubicBezTo>
                  <a:cubicBezTo>
                    <a:pt x="31579" y="595"/>
                    <a:pt x="31980" y="570"/>
                    <a:pt x="32381" y="545"/>
                  </a:cubicBezTo>
                  <a:cubicBezTo>
                    <a:pt x="32807" y="520"/>
                    <a:pt x="33208" y="495"/>
                    <a:pt x="33609" y="495"/>
                  </a:cubicBezTo>
                  <a:cubicBezTo>
                    <a:pt x="34386" y="470"/>
                    <a:pt x="35188" y="445"/>
                    <a:pt x="35965" y="420"/>
                  </a:cubicBezTo>
                  <a:cubicBezTo>
                    <a:pt x="36742" y="395"/>
                    <a:pt x="37494" y="395"/>
                    <a:pt x="38246" y="395"/>
                  </a:cubicBezTo>
                  <a:cubicBezTo>
                    <a:pt x="38747" y="395"/>
                    <a:pt x="39237" y="373"/>
                    <a:pt x="39724" y="373"/>
                  </a:cubicBezTo>
                  <a:cubicBezTo>
                    <a:pt x="39967" y="373"/>
                    <a:pt x="40209" y="378"/>
                    <a:pt x="40452" y="395"/>
                  </a:cubicBezTo>
                  <a:cubicBezTo>
                    <a:pt x="41153" y="395"/>
                    <a:pt x="41855" y="420"/>
                    <a:pt x="42532" y="420"/>
                  </a:cubicBezTo>
                  <a:cubicBezTo>
                    <a:pt x="43183" y="445"/>
                    <a:pt x="43835" y="495"/>
                    <a:pt x="44462" y="520"/>
                  </a:cubicBezTo>
                  <a:cubicBezTo>
                    <a:pt x="45088" y="545"/>
                    <a:pt x="45690" y="570"/>
                    <a:pt x="46241" y="620"/>
                  </a:cubicBezTo>
                  <a:cubicBezTo>
                    <a:pt x="46818" y="671"/>
                    <a:pt x="47344" y="721"/>
                    <a:pt x="47845" y="771"/>
                  </a:cubicBezTo>
                  <a:cubicBezTo>
                    <a:pt x="48848" y="871"/>
                    <a:pt x="49725" y="971"/>
                    <a:pt x="50452" y="1072"/>
                  </a:cubicBezTo>
                  <a:cubicBezTo>
                    <a:pt x="51178" y="1172"/>
                    <a:pt x="51730" y="1272"/>
                    <a:pt x="52106" y="1347"/>
                  </a:cubicBezTo>
                  <a:cubicBezTo>
                    <a:pt x="52507" y="1422"/>
                    <a:pt x="52707" y="1473"/>
                    <a:pt x="52707" y="1473"/>
                  </a:cubicBezTo>
                  <a:cubicBezTo>
                    <a:pt x="52707" y="1473"/>
                    <a:pt x="52507" y="1422"/>
                    <a:pt x="52131" y="1322"/>
                  </a:cubicBezTo>
                  <a:cubicBezTo>
                    <a:pt x="51730" y="1247"/>
                    <a:pt x="51178" y="1097"/>
                    <a:pt x="50477" y="996"/>
                  </a:cubicBezTo>
                  <a:cubicBezTo>
                    <a:pt x="49750" y="846"/>
                    <a:pt x="48873" y="721"/>
                    <a:pt x="47870" y="595"/>
                  </a:cubicBezTo>
                  <a:cubicBezTo>
                    <a:pt x="46868" y="470"/>
                    <a:pt x="45715" y="320"/>
                    <a:pt x="44487" y="270"/>
                  </a:cubicBezTo>
                  <a:cubicBezTo>
                    <a:pt x="43860" y="219"/>
                    <a:pt x="43209" y="169"/>
                    <a:pt x="42532" y="119"/>
                  </a:cubicBezTo>
                  <a:cubicBezTo>
                    <a:pt x="41855" y="94"/>
                    <a:pt x="41178" y="69"/>
                    <a:pt x="40452" y="44"/>
                  </a:cubicBezTo>
                  <a:cubicBezTo>
                    <a:pt x="39750" y="19"/>
                    <a:pt x="38998" y="19"/>
                    <a:pt x="38246" y="19"/>
                  </a:cubicBezTo>
                  <a:cubicBezTo>
                    <a:pt x="37870" y="6"/>
                    <a:pt x="37494" y="0"/>
                    <a:pt x="37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198;p122">
              <a:extLst>
                <a:ext uri="{FF2B5EF4-FFF2-40B4-BE49-F238E27FC236}">
                  <a16:creationId xmlns:a16="http://schemas.microsoft.com/office/drawing/2014/main" id="{29514892-B630-23CA-7CF3-32C4A382CD13}"/>
                </a:ext>
              </a:extLst>
            </p:cNvPr>
            <p:cNvSpPr/>
            <p:nvPr/>
          </p:nvSpPr>
          <p:spPr>
            <a:xfrm>
              <a:off x="3412984" y="3478343"/>
              <a:ext cx="894643" cy="87035"/>
            </a:xfrm>
            <a:custGeom>
              <a:avLst/>
              <a:gdLst/>
              <a:ahLst/>
              <a:cxnLst/>
              <a:rect l="l" t="t" r="r" b="b"/>
              <a:pathLst>
                <a:path w="38372" h="3733" extrusionOk="0">
                  <a:moveTo>
                    <a:pt x="38237" y="134"/>
                  </a:moveTo>
                  <a:cubicBezTo>
                    <a:pt x="38326" y="143"/>
                    <a:pt x="38372" y="148"/>
                    <a:pt x="38372" y="148"/>
                  </a:cubicBezTo>
                  <a:cubicBezTo>
                    <a:pt x="38372" y="148"/>
                    <a:pt x="38326" y="141"/>
                    <a:pt x="38237" y="134"/>
                  </a:cubicBezTo>
                  <a:close/>
                  <a:moveTo>
                    <a:pt x="33209" y="1"/>
                  </a:moveTo>
                  <a:cubicBezTo>
                    <a:pt x="32925" y="1"/>
                    <a:pt x="32633" y="6"/>
                    <a:pt x="32332" y="23"/>
                  </a:cubicBezTo>
                  <a:cubicBezTo>
                    <a:pt x="31430" y="48"/>
                    <a:pt x="30452" y="73"/>
                    <a:pt x="29425" y="98"/>
                  </a:cubicBezTo>
                  <a:cubicBezTo>
                    <a:pt x="28372" y="148"/>
                    <a:pt x="27294" y="224"/>
                    <a:pt x="26166" y="299"/>
                  </a:cubicBezTo>
                  <a:cubicBezTo>
                    <a:pt x="25039" y="374"/>
                    <a:pt x="23861" y="424"/>
                    <a:pt x="22683" y="549"/>
                  </a:cubicBezTo>
                  <a:cubicBezTo>
                    <a:pt x="21505" y="650"/>
                    <a:pt x="20302" y="775"/>
                    <a:pt x="19099" y="875"/>
                  </a:cubicBezTo>
                  <a:cubicBezTo>
                    <a:pt x="17896" y="1001"/>
                    <a:pt x="16693" y="1126"/>
                    <a:pt x="15515" y="1301"/>
                  </a:cubicBezTo>
                  <a:cubicBezTo>
                    <a:pt x="14337" y="1452"/>
                    <a:pt x="13184" y="1602"/>
                    <a:pt x="12056" y="1752"/>
                  </a:cubicBezTo>
                  <a:cubicBezTo>
                    <a:pt x="10928" y="1903"/>
                    <a:pt x="9851" y="2053"/>
                    <a:pt x="8823" y="2204"/>
                  </a:cubicBezTo>
                  <a:cubicBezTo>
                    <a:pt x="7795" y="2379"/>
                    <a:pt x="6843" y="2529"/>
                    <a:pt x="5941" y="2680"/>
                  </a:cubicBezTo>
                  <a:cubicBezTo>
                    <a:pt x="4161" y="3006"/>
                    <a:pt x="2683" y="3256"/>
                    <a:pt x="1630" y="3432"/>
                  </a:cubicBezTo>
                  <a:cubicBezTo>
                    <a:pt x="602" y="3632"/>
                    <a:pt x="1" y="3732"/>
                    <a:pt x="1" y="3732"/>
                  </a:cubicBezTo>
                  <a:cubicBezTo>
                    <a:pt x="1" y="3732"/>
                    <a:pt x="602" y="3657"/>
                    <a:pt x="1655" y="3532"/>
                  </a:cubicBezTo>
                  <a:cubicBezTo>
                    <a:pt x="2708" y="3381"/>
                    <a:pt x="4186" y="3181"/>
                    <a:pt x="5991" y="2955"/>
                  </a:cubicBezTo>
                  <a:cubicBezTo>
                    <a:pt x="6868" y="2805"/>
                    <a:pt x="7845" y="2680"/>
                    <a:pt x="8873" y="2529"/>
                  </a:cubicBezTo>
                  <a:cubicBezTo>
                    <a:pt x="9901" y="2404"/>
                    <a:pt x="10978" y="2279"/>
                    <a:pt x="12106" y="2153"/>
                  </a:cubicBezTo>
                  <a:cubicBezTo>
                    <a:pt x="13234" y="2003"/>
                    <a:pt x="14387" y="1878"/>
                    <a:pt x="15565" y="1727"/>
                  </a:cubicBezTo>
                  <a:cubicBezTo>
                    <a:pt x="16743" y="1552"/>
                    <a:pt x="17946" y="1452"/>
                    <a:pt x="19149" y="1351"/>
                  </a:cubicBezTo>
                  <a:cubicBezTo>
                    <a:pt x="20327" y="1226"/>
                    <a:pt x="21530" y="1101"/>
                    <a:pt x="22708" y="975"/>
                  </a:cubicBezTo>
                  <a:cubicBezTo>
                    <a:pt x="23886" y="850"/>
                    <a:pt x="25064" y="775"/>
                    <a:pt x="26191" y="700"/>
                  </a:cubicBezTo>
                  <a:cubicBezTo>
                    <a:pt x="27319" y="625"/>
                    <a:pt x="28397" y="499"/>
                    <a:pt x="29425" y="449"/>
                  </a:cubicBezTo>
                  <a:cubicBezTo>
                    <a:pt x="30477" y="374"/>
                    <a:pt x="31455" y="324"/>
                    <a:pt x="32357" y="274"/>
                  </a:cubicBezTo>
                  <a:cubicBezTo>
                    <a:pt x="33259" y="224"/>
                    <a:pt x="34086" y="224"/>
                    <a:pt x="34813" y="173"/>
                  </a:cubicBezTo>
                  <a:cubicBezTo>
                    <a:pt x="35540" y="148"/>
                    <a:pt x="36192" y="148"/>
                    <a:pt x="36718" y="148"/>
                  </a:cubicBezTo>
                  <a:cubicBezTo>
                    <a:pt x="37244" y="123"/>
                    <a:pt x="37645" y="123"/>
                    <a:pt x="37946" y="123"/>
                  </a:cubicBezTo>
                  <a:cubicBezTo>
                    <a:pt x="38068" y="123"/>
                    <a:pt x="38166" y="128"/>
                    <a:pt x="38237" y="134"/>
                  </a:cubicBezTo>
                  <a:lnTo>
                    <a:pt x="38237" y="134"/>
                  </a:lnTo>
                  <a:cubicBezTo>
                    <a:pt x="38005" y="111"/>
                    <a:pt x="37479" y="66"/>
                    <a:pt x="36718" y="48"/>
                  </a:cubicBezTo>
                  <a:cubicBezTo>
                    <a:pt x="36192" y="23"/>
                    <a:pt x="35540" y="23"/>
                    <a:pt x="34813" y="23"/>
                  </a:cubicBezTo>
                  <a:cubicBezTo>
                    <a:pt x="34312" y="23"/>
                    <a:pt x="33777" y="1"/>
                    <a:pt x="332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199;p122">
              <a:extLst>
                <a:ext uri="{FF2B5EF4-FFF2-40B4-BE49-F238E27FC236}">
                  <a16:creationId xmlns:a16="http://schemas.microsoft.com/office/drawing/2014/main" id="{CCF85A09-E464-2A37-2CA6-763AC6D147DD}"/>
                </a:ext>
              </a:extLst>
            </p:cNvPr>
            <p:cNvSpPr/>
            <p:nvPr/>
          </p:nvSpPr>
          <p:spPr>
            <a:xfrm>
              <a:off x="4710792" y="3309335"/>
              <a:ext cx="1269199" cy="104125"/>
            </a:xfrm>
            <a:custGeom>
              <a:avLst/>
              <a:gdLst/>
              <a:ahLst/>
              <a:cxnLst/>
              <a:rect l="l" t="t" r="r" b="b"/>
              <a:pathLst>
                <a:path w="54437" h="4466" extrusionOk="0">
                  <a:moveTo>
                    <a:pt x="22079" y="1"/>
                  </a:moveTo>
                  <a:cubicBezTo>
                    <a:pt x="20313" y="1"/>
                    <a:pt x="18576" y="51"/>
                    <a:pt x="16893" y="154"/>
                  </a:cubicBezTo>
                  <a:cubicBezTo>
                    <a:pt x="15264" y="254"/>
                    <a:pt x="13685" y="430"/>
                    <a:pt x="12206" y="630"/>
                  </a:cubicBezTo>
                  <a:cubicBezTo>
                    <a:pt x="10752" y="856"/>
                    <a:pt x="9349" y="1107"/>
                    <a:pt x="8071" y="1407"/>
                  </a:cubicBezTo>
                  <a:cubicBezTo>
                    <a:pt x="7444" y="1558"/>
                    <a:pt x="6842" y="1733"/>
                    <a:pt x="6266" y="1884"/>
                  </a:cubicBezTo>
                  <a:cubicBezTo>
                    <a:pt x="5715" y="2059"/>
                    <a:pt x="5163" y="2209"/>
                    <a:pt x="4662" y="2385"/>
                  </a:cubicBezTo>
                  <a:cubicBezTo>
                    <a:pt x="3659" y="2736"/>
                    <a:pt x="2807" y="3087"/>
                    <a:pt x="2106" y="3387"/>
                  </a:cubicBezTo>
                  <a:cubicBezTo>
                    <a:pt x="1780" y="3563"/>
                    <a:pt x="1454" y="3688"/>
                    <a:pt x="1203" y="3813"/>
                  </a:cubicBezTo>
                  <a:cubicBezTo>
                    <a:pt x="928" y="3964"/>
                    <a:pt x="727" y="4089"/>
                    <a:pt x="527" y="4164"/>
                  </a:cubicBezTo>
                  <a:cubicBezTo>
                    <a:pt x="176" y="4365"/>
                    <a:pt x="0" y="4465"/>
                    <a:pt x="0" y="4465"/>
                  </a:cubicBezTo>
                  <a:cubicBezTo>
                    <a:pt x="0" y="4465"/>
                    <a:pt x="176" y="4365"/>
                    <a:pt x="552" y="4189"/>
                  </a:cubicBezTo>
                  <a:cubicBezTo>
                    <a:pt x="727" y="4114"/>
                    <a:pt x="953" y="3989"/>
                    <a:pt x="1228" y="3864"/>
                  </a:cubicBezTo>
                  <a:cubicBezTo>
                    <a:pt x="1504" y="3763"/>
                    <a:pt x="1805" y="3638"/>
                    <a:pt x="2156" y="3488"/>
                  </a:cubicBezTo>
                  <a:cubicBezTo>
                    <a:pt x="2857" y="3187"/>
                    <a:pt x="3710" y="2861"/>
                    <a:pt x="4712" y="2560"/>
                  </a:cubicBezTo>
                  <a:cubicBezTo>
                    <a:pt x="5213" y="2385"/>
                    <a:pt x="5765" y="2260"/>
                    <a:pt x="6341" y="2084"/>
                  </a:cubicBezTo>
                  <a:cubicBezTo>
                    <a:pt x="6918" y="1959"/>
                    <a:pt x="7494" y="1783"/>
                    <a:pt x="8146" y="1658"/>
                  </a:cubicBezTo>
                  <a:cubicBezTo>
                    <a:pt x="9399" y="1382"/>
                    <a:pt x="10802" y="1157"/>
                    <a:pt x="12256" y="956"/>
                  </a:cubicBezTo>
                  <a:cubicBezTo>
                    <a:pt x="13735" y="781"/>
                    <a:pt x="15289" y="655"/>
                    <a:pt x="16918" y="555"/>
                  </a:cubicBezTo>
                  <a:cubicBezTo>
                    <a:pt x="18373" y="476"/>
                    <a:pt x="19874" y="438"/>
                    <a:pt x="21401" y="438"/>
                  </a:cubicBezTo>
                  <a:cubicBezTo>
                    <a:pt x="23265" y="438"/>
                    <a:pt x="25166" y="495"/>
                    <a:pt x="27068" y="605"/>
                  </a:cubicBezTo>
                  <a:cubicBezTo>
                    <a:pt x="30502" y="756"/>
                    <a:pt x="33960" y="1107"/>
                    <a:pt x="37168" y="1508"/>
                  </a:cubicBezTo>
                  <a:cubicBezTo>
                    <a:pt x="38772" y="1733"/>
                    <a:pt x="40326" y="1934"/>
                    <a:pt x="41805" y="2159"/>
                  </a:cubicBezTo>
                  <a:cubicBezTo>
                    <a:pt x="43284" y="2385"/>
                    <a:pt x="44662" y="2610"/>
                    <a:pt x="45940" y="2836"/>
                  </a:cubicBezTo>
                  <a:cubicBezTo>
                    <a:pt x="47219" y="3062"/>
                    <a:pt x="48397" y="3287"/>
                    <a:pt x="49424" y="3488"/>
                  </a:cubicBezTo>
                  <a:cubicBezTo>
                    <a:pt x="50477" y="3688"/>
                    <a:pt x="51379" y="3864"/>
                    <a:pt x="52106" y="3989"/>
                  </a:cubicBezTo>
                  <a:cubicBezTo>
                    <a:pt x="53610" y="4290"/>
                    <a:pt x="54437" y="4465"/>
                    <a:pt x="54437" y="4465"/>
                  </a:cubicBezTo>
                  <a:cubicBezTo>
                    <a:pt x="54437" y="4465"/>
                    <a:pt x="53610" y="4265"/>
                    <a:pt x="52131" y="3914"/>
                  </a:cubicBezTo>
                  <a:cubicBezTo>
                    <a:pt x="50652" y="3563"/>
                    <a:pt x="48547" y="3087"/>
                    <a:pt x="45991" y="2585"/>
                  </a:cubicBezTo>
                  <a:cubicBezTo>
                    <a:pt x="43434" y="2109"/>
                    <a:pt x="40452" y="1558"/>
                    <a:pt x="37219" y="1132"/>
                  </a:cubicBezTo>
                  <a:cubicBezTo>
                    <a:pt x="34011" y="681"/>
                    <a:pt x="30552" y="330"/>
                    <a:pt x="27093" y="129"/>
                  </a:cubicBezTo>
                  <a:cubicBezTo>
                    <a:pt x="25409" y="44"/>
                    <a:pt x="23732" y="1"/>
                    <a:pt x="22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200;p122">
              <a:extLst>
                <a:ext uri="{FF2B5EF4-FFF2-40B4-BE49-F238E27FC236}">
                  <a16:creationId xmlns:a16="http://schemas.microsoft.com/office/drawing/2014/main" id="{A0E26ED5-B4AF-5EC2-70EC-1309F678BE08}"/>
                </a:ext>
              </a:extLst>
            </p:cNvPr>
            <p:cNvSpPr/>
            <p:nvPr/>
          </p:nvSpPr>
          <p:spPr>
            <a:xfrm>
              <a:off x="4987163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9076" y="0"/>
                  </a:moveTo>
                  <a:cubicBezTo>
                    <a:pt x="8672" y="0"/>
                    <a:pt x="8277" y="8"/>
                    <a:pt x="7896" y="29"/>
                  </a:cubicBezTo>
                  <a:cubicBezTo>
                    <a:pt x="6968" y="54"/>
                    <a:pt x="6116" y="79"/>
                    <a:pt x="5314" y="104"/>
                  </a:cubicBezTo>
                  <a:cubicBezTo>
                    <a:pt x="4512" y="154"/>
                    <a:pt x="3760" y="230"/>
                    <a:pt x="3109" y="280"/>
                  </a:cubicBezTo>
                  <a:cubicBezTo>
                    <a:pt x="2808" y="305"/>
                    <a:pt x="2482" y="330"/>
                    <a:pt x="2207" y="355"/>
                  </a:cubicBezTo>
                  <a:cubicBezTo>
                    <a:pt x="1931" y="380"/>
                    <a:pt x="1680" y="430"/>
                    <a:pt x="1455" y="480"/>
                  </a:cubicBezTo>
                  <a:cubicBezTo>
                    <a:pt x="527" y="631"/>
                    <a:pt x="1" y="706"/>
                    <a:pt x="1" y="706"/>
                  </a:cubicBezTo>
                  <a:cubicBezTo>
                    <a:pt x="1" y="706"/>
                    <a:pt x="527" y="656"/>
                    <a:pt x="1455" y="555"/>
                  </a:cubicBezTo>
                  <a:cubicBezTo>
                    <a:pt x="1705" y="530"/>
                    <a:pt x="1956" y="505"/>
                    <a:pt x="2232" y="480"/>
                  </a:cubicBezTo>
                  <a:cubicBezTo>
                    <a:pt x="2507" y="455"/>
                    <a:pt x="2808" y="455"/>
                    <a:pt x="3134" y="430"/>
                  </a:cubicBezTo>
                  <a:cubicBezTo>
                    <a:pt x="3785" y="405"/>
                    <a:pt x="4512" y="380"/>
                    <a:pt x="5314" y="355"/>
                  </a:cubicBezTo>
                  <a:lnTo>
                    <a:pt x="7896" y="355"/>
                  </a:lnTo>
                  <a:cubicBezTo>
                    <a:pt x="8798" y="355"/>
                    <a:pt x="9775" y="405"/>
                    <a:pt x="10778" y="430"/>
                  </a:cubicBezTo>
                  <a:cubicBezTo>
                    <a:pt x="11755" y="480"/>
                    <a:pt x="12808" y="480"/>
                    <a:pt x="13836" y="555"/>
                  </a:cubicBezTo>
                  <a:cubicBezTo>
                    <a:pt x="14888" y="631"/>
                    <a:pt x="15941" y="681"/>
                    <a:pt x="17019" y="756"/>
                  </a:cubicBezTo>
                  <a:cubicBezTo>
                    <a:pt x="18071" y="806"/>
                    <a:pt x="19124" y="931"/>
                    <a:pt x="20177" y="1032"/>
                  </a:cubicBezTo>
                  <a:cubicBezTo>
                    <a:pt x="21229" y="1132"/>
                    <a:pt x="22257" y="1232"/>
                    <a:pt x="23234" y="1307"/>
                  </a:cubicBezTo>
                  <a:cubicBezTo>
                    <a:pt x="25214" y="1558"/>
                    <a:pt x="27069" y="1808"/>
                    <a:pt x="28648" y="2009"/>
                  </a:cubicBezTo>
                  <a:cubicBezTo>
                    <a:pt x="30227" y="2285"/>
                    <a:pt x="31555" y="2460"/>
                    <a:pt x="32457" y="2610"/>
                  </a:cubicBezTo>
                  <a:cubicBezTo>
                    <a:pt x="33385" y="2761"/>
                    <a:pt x="33911" y="2836"/>
                    <a:pt x="33911" y="2836"/>
                  </a:cubicBezTo>
                  <a:cubicBezTo>
                    <a:pt x="33911" y="2836"/>
                    <a:pt x="33385" y="2736"/>
                    <a:pt x="32482" y="2535"/>
                  </a:cubicBezTo>
                  <a:cubicBezTo>
                    <a:pt x="31580" y="2335"/>
                    <a:pt x="30277" y="2059"/>
                    <a:pt x="28698" y="1758"/>
                  </a:cubicBezTo>
                  <a:cubicBezTo>
                    <a:pt x="27896" y="1608"/>
                    <a:pt x="27044" y="1483"/>
                    <a:pt x="26141" y="1357"/>
                  </a:cubicBezTo>
                  <a:cubicBezTo>
                    <a:pt x="25239" y="1207"/>
                    <a:pt x="24287" y="1082"/>
                    <a:pt x="23284" y="931"/>
                  </a:cubicBezTo>
                  <a:cubicBezTo>
                    <a:pt x="22282" y="806"/>
                    <a:pt x="21254" y="706"/>
                    <a:pt x="20227" y="605"/>
                  </a:cubicBezTo>
                  <a:cubicBezTo>
                    <a:pt x="19174" y="480"/>
                    <a:pt x="18121" y="355"/>
                    <a:pt x="17044" y="305"/>
                  </a:cubicBezTo>
                  <a:cubicBezTo>
                    <a:pt x="15966" y="255"/>
                    <a:pt x="14913" y="179"/>
                    <a:pt x="13861" y="129"/>
                  </a:cubicBezTo>
                  <a:cubicBezTo>
                    <a:pt x="12808" y="54"/>
                    <a:pt x="11781" y="54"/>
                    <a:pt x="10778" y="29"/>
                  </a:cubicBezTo>
                  <a:cubicBezTo>
                    <a:pt x="10199" y="15"/>
                    <a:pt x="9629" y="0"/>
                    <a:pt x="9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201;p122">
              <a:extLst>
                <a:ext uri="{FF2B5EF4-FFF2-40B4-BE49-F238E27FC236}">
                  <a16:creationId xmlns:a16="http://schemas.microsoft.com/office/drawing/2014/main" id="{20E0A249-5B69-1737-06F6-16D2BB8460CE}"/>
                </a:ext>
              </a:extLst>
            </p:cNvPr>
            <p:cNvSpPr/>
            <p:nvPr/>
          </p:nvSpPr>
          <p:spPr>
            <a:xfrm>
              <a:off x="4740588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15580" y="0"/>
                  </a:moveTo>
                  <a:cubicBezTo>
                    <a:pt x="15195" y="0"/>
                    <a:pt x="14813" y="6"/>
                    <a:pt x="14437" y="19"/>
                  </a:cubicBezTo>
                  <a:cubicBezTo>
                    <a:pt x="13685" y="19"/>
                    <a:pt x="12958" y="19"/>
                    <a:pt x="12231" y="44"/>
                  </a:cubicBezTo>
                  <a:cubicBezTo>
                    <a:pt x="11529" y="69"/>
                    <a:pt x="10828" y="94"/>
                    <a:pt x="10151" y="119"/>
                  </a:cubicBezTo>
                  <a:cubicBezTo>
                    <a:pt x="9474" y="169"/>
                    <a:pt x="8823" y="219"/>
                    <a:pt x="8221" y="270"/>
                  </a:cubicBezTo>
                  <a:cubicBezTo>
                    <a:pt x="6968" y="320"/>
                    <a:pt x="5840" y="470"/>
                    <a:pt x="4813" y="595"/>
                  </a:cubicBezTo>
                  <a:cubicBezTo>
                    <a:pt x="3810" y="721"/>
                    <a:pt x="2933" y="846"/>
                    <a:pt x="2231" y="996"/>
                  </a:cubicBezTo>
                  <a:cubicBezTo>
                    <a:pt x="1504" y="1097"/>
                    <a:pt x="953" y="1247"/>
                    <a:pt x="577" y="1322"/>
                  </a:cubicBezTo>
                  <a:cubicBezTo>
                    <a:pt x="201" y="1422"/>
                    <a:pt x="0" y="1473"/>
                    <a:pt x="0" y="1473"/>
                  </a:cubicBezTo>
                  <a:cubicBezTo>
                    <a:pt x="0" y="1473"/>
                    <a:pt x="201" y="1422"/>
                    <a:pt x="577" y="1347"/>
                  </a:cubicBezTo>
                  <a:cubicBezTo>
                    <a:pt x="953" y="1272"/>
                    <a:pt x="1529" y="1172"/>
                    <a:pt x="2231" y="1072"/>
                  </a:cubicBezTo>
                  <a:cubicBezTo>
                    <a:pt x="2958" y="971"/>
                    <a:pt x="3835" y="871"/>
                    <a:pt x="4838" y="771"/>
                  </a:cubicBezTo>
                  <a:cubicBezTo>
                    <a:pt x="5339" y="721"/>
                    <a:pt x="5890" y="671"/>
                    <a:pt x="6442" y="620"/>
                  </a:cubicBezTo>
                  <a:cubicBezTo>
                    <a:pt x="7018" y="570"/>
                    <a:pt x="7595" y="545"/>
                    <a:pt x="8221" y="520"/>
                  </a:cubicBezTo>
                  <a:cubicBezTo>
                    <a:pt x="8848" y="495"/>
                    <a:pt x="9499" y="445"/>
                    <a:pt x="10176" y="420"/>
                  </a:cubicBezTo>
                  <a:cubicBezTo>
                    <a:pt x="10828" y="420"/>
                    <a:pt x="11529" y="395"/>
                    <a:pt x="12256" y="395"/>
                  </a:cubicBezTo>
                  <a:cubicBezTo>
                    <a:pt x="12490" y="378"/>
                    <a:pt x="12727" y="373"/>
                    <a:pt x="12966" y="373"/>
                  </a:cubicBezTo>
                  <a:cubicBezTo>
                    <a:pt x="13445" y="373"/>
                    <a:pt x="13935" y="395"/>
                    <a:pt x="14437" y="395"/>
                  </a:cubicBezTo>
                  <a:cubicBezTo>
                    <a:pt x="15189" y="395"/>
                    <a:pt x="15940" y="395"/>
                    <a:pt x="16717" y="420"/>
                  </a:cubicBezTo>
                  <a:cubicBezTo>
                    <a:pt x="17494" y="445"/>
                    <a:pt x="18296" y="470"/>
                    <a:pt x="19098" y="495"/>
                  </a:cubicBezTo>
                  <a:cubicBezTo>
                    <a:pt x="19499" y="495"/>
                    <a:pt x="19900" y="520"/>
                    <a:pt x="20301" y="545"/>
                  </a:cubicBezTo>
                  <a:cubicBezTo>
                    <a:pt x="20702" y="570"/>
                    <a:pt x="21103" y="595"/>
                    <a:pt x="21529" y="620"/>
                  </a:cubicBezTo>
                  <a:cubicBezTo>
                    <a:pt x="23159" y="721"/>
                    <a:pt x="24813" y="821"/>
                    <a:pt x="26467" y="996"/>
                  </a:cubicBezTo>
                  <a:cubicBezTo>
                    <a:pt x="27269" y="1072"/>
                    <a:pt x="28096" y="1147"/>
                    <a:pt x="28923" y="1222"/>
                  </a:cubicBezTo>
                  <a:cubicBezTo>
                    <a:pt x="29750" y="1297"/>
                    <a:pt x="30577" y="1397"/>
                    <a:pt x="31379" y="1498"/>
                  </a:cubicBezTo>
                  <a:cubicBezTo>
                    <a:pt x="33008" y="1698"/>
                    <a:pt x="34612" y="1874"/>
                    <a:pt x="36141" y="2124"/>
                  </a:cubicBezTo>
                  <a:cubicBezTo>
                    <a:pt x="37670" y="2350"/>
                    <a:pt x="39174" y="2550"/>
                    <a:pt x="40577" y="2776"/>
                  </a:cubicBezTo>
                  <a:cubicBezTo>
                    <a:pt x="41981" y="3027"/>
                    <a:pt x="43309" y="3252"/>
                    <a:pt x="44537" y="3453"/>
                  </a:cubicBezTo>
                  <a:cubicBezTo>
                    <a:pt x="45164" y="3553"/>
                    <a:pt x="45740" y="3653"/>
                    <a:pt x="46291" y="3753"/>
                  </a:cubicBezTo>
                  <a:cubicBezTo>
                    <a:pt x="46868" y="3879"/>
                    <a:pt x="47394" y="3979"/>
                    <a:pt x="47895" y="4079"/>
                  </a:cubicBezTo>
                  <a:cubicBezTo>
                    <a:pt x="48873" y="4255"/>
                    <a:pt x="49750" y="4430"/>
                    <a:pt x="50452" y="4580"/>
                  </a:cubicBezTo>
                  <a:cubicBezTo>
                    <a:pt x="51880" y="4856"/>
                    <a:pt x="52708" y="5006"/>
                    <a:pt x="52708" y="5006"/>
                  </a:cubicBezTo>
                  <a:cubicBezTo>
                    <a:pt x="52708" y="5006"/>
                    <a:pt x="51880" y="4806"/>
                    <a:pt x="50477" y="4480"/>
                  </a:cubicBezTo>
                  <a:cubicBezTo>
                    <a:pt x="49775" y="4330"/>
                    <a:pt x="48898" y="4129"/>
                    <a:pt x="47921" y="3904"/>
                  </a:cubicBezTo>
                  <a:cubicBezTo>
                    <a:pt x="47419" y="3778"/>
                    <a:pt x="46893" y="3678"/>
                    <a:pt x="46342" y="3553"/>
                  </a:cubicBezTo>
                  <a:cubicBezTo>
                    <a:pt x="45790" y="3428"/>
                    <a:pt x="45189" y="3327"/>
                    <a:pt x="44587" y="3202"/>
                  </a:cubicBezTo>
                  <a:cubicBezTo>
                    <a:pt x="43359" y="2976"/>
                    <a:pt x="42031" y="2701"/>
                    <a:pt x="40627" y="2450"/>
                  </a:cubicBezTo>
                  <a:cubicBezTo>
                    <a:pt x="39224" y="2199"/>
                    <a:pt x="37745" y="1974"/>
                    <a:pt x="36191" y="1723"/>
                  </a:cubicBezTo>
                  <a:cubicBezTo>
                    <a:pt x="34662" y="1473"/>
                    <a:pt x="33058" y="1272"/>
                    <a:pt x="31429" y="1072"/>
                  </a:cubicBezTo>
                  <a:cubicBezTo>
                    <a:pt x="30627" y="971"/>
                    <a:pt x="29800" y="846"/>
                    <a:pt x="28973" y="771"/>
                  </a:cubicBezTo>
                  <a:cubicBezTo>
                    <a:pt x="28146" y="696"/>
                    <a:pt x="27319" y="620"/>
                    <a:pt x="26492" y="545"/>
                  </a:cubicBezTo>
                  <a:cubicBezTo>
                    <a:pt x="24838" y="370"/>
                    <a:pt x="23184" y="295"/>
                    <a:pt x="21554" y="194"/>
                  </a:cubicBezTo>
                  <a:cubicBezTo>
                    <a:pt x="21128" y="169"/>
                    <a:pt x="20727" y="144"/>
                    <a:pt x="20326" y="119"/>
                  </a:cubicBezTo>
                  <a:cubicBezTo>
                    <a:pt x="19925" y="94"/>
                    <a:pt x="19499" y="94"/>
                    <a:pt x="19098" y="69"/>
                  </a:cubicBezTo>
                  <a:cubicBezTo>
                    <a:pt x="18296" y="44"/>
                    <a:pt x="17519" y="44"/>
                    <a:pt x="16742" y="19"/>
                  </a:cubicBezTo>
                  <a:cubicBezTo>
                    <a:pt x="16354" y="6"/>
                    <a:pt x="15965" y="0"/>
                    <a:pt x="15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202;p122">
              <a:extLst>
                <a:ext uri="{FF2B5EF4-FFF2-40B4-BE49-F238E27FC236}">
                  <a16:creationId xmlns:a16="http://schemas.microsoft.com/office/drawing/2014/main" id="{E85DECB5-01F9-B45F-F8B8-606BBC560255}"/>
                </a:ext>
              </a:extLst>
            </p:cNvPr>
            <p:cNvSpPr/>
            <p:nvPr/>
          </p:nvSpPr>
          <p:spPr>
            <a:xfrm>
              <a:off x="4939252" y="3478343"/>
              <a:ext cx="894060" cy="87035"/>
            </a:xfrm>
            <a:custGeom>
              <a:avLst/>
              <a:gdLst/>
              <a:ahLst/>
              <a:cxnLst/>
              <a:rect l="l" t="t" r="r" b="b"/>
              <a:pathLst>
                <a:path w="38347" h="3733" extrusionOk="0">
                  <a:moveTo>
                    <a:pt x="116" y="135"/>
                  </a:moveTo>
                  <a:lnTo>
                    <a:pt x="116" y="135"/>
                  </a:lnTo>
                  <a:cubicBezTo>
                    <a:pt x="40" y="142"/>
                    <a:pt x="1" y="148"/>
                    <a:pt x="1" y="148"/>
                  </a:cubicBezTo>
                  <a:cubicBezTo>
                    <a:pt x="1" y="148"/>
                    <a:pt x="40" y="143"/>
                    <a:pt x="116" y="135"/>
                  </a:cubicBezTo>
                  <a:close/>
                  <a:moveTo>
                    <a:pt x="5140" y="1"/>
                  </a:moveTo>
                  <a:cubicBezTo>
                    <a:pt x="4573" y="1"/>
                    <a:pt x="4044" y="23"/>
                    <a:pt x="3560" y="23"/>
                  </a:cubicBezTo>
                  <a:cubicBezTo>
                    <a:pt x="2808" y="23"/>
                    <a:pt x="2181" y="23"/>
                    <a:pt x="1655" y="48"/>
                  </a:cubicBezTo>
                  <a:cubicBezTo>
                    <a:pt x="857" y="67"/>
                    <a:pt x="334" y="113"/>
                    <a:pt x="116" y="135"/>
                  </a:cubicBezTo>
                  <a:lnTo>
                    <a:pt x="116" y="135"/>
                  </a:lnTo>
                  <a:cubicBezTo>
                    <a:pt x="188" y="129"/>
                    <a:pt x="293" y="123"/>
                    <a:pt x="427" y="123"/>
                  </a:cubicBezTo>
                  <a:cubicBezTo>
                    <a:pt x="703" y="123"/>
                    <a:pt x="1129" y="123"/>
                    <a:pt x="1655" y="148"/>
                  </a:cubicBezTo>
                  <a:cubicBezTo>
                    <a:pt x="2181" y="148"/>
                    <a:pt x="2808" y="148"/>
                    <a:pt x="3560" y="173"/>
                  </a:cubicBezTo>
                  <a:cubicBezTo>
                    <a:pt x="4287" y="224"/>
                    <a:pt x="5114" y="224"/>
                    <a:pt x="6016" y="274"/>
                  </a:cubicBezTo>
                  <a:cubicBezTo>
                    <a:pt x="6918" y="324"/>
                    <a:pt x="7896" y="374"/>
                    <a:pt x="8923" y="449"/>
                  </a:cubicBezTo>
                  <a:cubicBezTo>
                    <a:pt x="9951" y="499"/>
                    <a:pt x="11054" y="625"/>
                    <a:pt x="12181" y="700"/>
                  </a:cubicBezTo>
                  <a:cubicBezTo>
                    <a:pt x="13284" y="775"/>
                    <a:pt x="14462" y="850"/>
                    <a:pt x="15640" y="975"/>
                  </a:cubicBezTo>
                  <a:cubicBezTo>
                    <a:pt x="16818" y="1101"/>
                    <a:pt x="18021" y="1226"/>
                    <a:pt x="19224" y="1351"/>
                  </a:cubicBezTo>
                  <a:cubicBezTo>
                    <a:pt x="20427" y="1452"/>
                    <a:pt x="21605" y="1552"/>
                    <a:pt x="22783" y="1727"/>
                  </a:cubicBezTo>
                  <a:cubicBezTo>
                    <a:pt x="23961" y="1878"/>
                    <a:pt x="25139" y="2003"/>
                    <a:pt x="26242" y="2153"/>
                  </a:cubicBezTo>
                  <a:cubicBezTo>
                    <a:pt x="27369" y="2279"/>
                    <a:pt x="28447" y="2404"/>
                    <a:pt x="29475" y="2529"/>
                  </a:cubicBezTo>
                  <a:cubicBezTo>
                    <a:pt x="30502" y="2680"/>
                    <a:pt x="31480" y="2805"/>
                    <a:pt x="32382" y="2955"/>
                  </a:cubicBezTo>
                  <a:cubicBezTo>
                    <a:pt x="34161" y="3181"/>
                    <a:pt x="35665" y="3381"/>
                    <a:pt x="36693" y="3532"/>
                  </a:cubicBezTo>
                  <a:cubicBezTo>
                    <a:pt x="37745" y="3657"/>
                    <a:pt x="38347" y="3732"/>
                    <a:pt x="38347" y="3732"/>
                  </a:cubicBezTo>
                  <a:cubicBezTo>
                    <a:pt x="38347" y="3732"/>
                    <a:pt x="37745" y="3632"/>
                    <a:pt x="36718" y="3432"/>
                  </a:cubicBezTo>
                  <a:cubicBezTo>
                    <a:pt x="35690" y="3256"/>
                    <a:pt x="34186" y="3006"/>
                    <a:pt x="32407" y="2680"/>
                  </a:cubicBezTo>
                  <a:cubicBezTo>
                    <a:pt x="31530" y="2529"/>
                    <a:pt x="30552" y="2379"/>
                    <a:pt x="29525" y="2204"/>
                  </a:cubicBezTo>
                  <a:cubicBezTo>
                    <a:pt x="28497" y="2053"/>
                    <a:pt x="27420" y="1903"/>
                    <a:pt x="26292" y="1752"/>
                  </a:cubicBezTo>
                  <a:cubicBezTo>
                    <a:pt x="25189" y="1602"/>
                    <a:pt x="24011" y="1452"/>
                    <a:pt x="22833" y="1301"/>
                  </a:cubicBezTo>
                  <a:cubicBezTo>
                    <a:pt x="21655" y="1126"/>
                    <a:pt x="20477" y="1001"/>
                    <a:pt x="19274" y="875"/>
                  </a:cubicBezTo>
                  <a:cubicBezTo>
                    <a:pt x="18071" y="775"/>
                    <a:pt x="16868" y="650"/>
                    <a:pt x="15690" y="549"/>
                  </a:cubicBezTo>
                  <a:cubicBezTo>
                    <a:pt x="14487" y="424"/>
                    <a:pt x="13334" y="374"/>
                    <a:pt x="12206" y="299"/>
                  </a:cubicBezTo>
                  <a:cubicBezTo>
                    <a:pt x="11079" y="224"/>
                    <a:pt x="9976" y="148"/>
                    <a:pt x="8948" y="98"/>
                  </a:cubicBezTo>
                  <a:cubicBezTo>
                    <a:pt x="7896" y="73"/>
                    <a:pt x="6918" y="48"/>
                    <a:pt x="6016" y="23"/>
                  </a:cubicBezTo>
                  <a:cubicBezTo>
                    <a:pt x="5715" y="6"/>
                    <a:pt x="5423" y="1"/>
                    <a:pt x="5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203;p122">
              <a:extLst>
                <a:ext uri="{FF2B5EF4-FFF2-40B4-BE49-F238E27FC236}">
                  <a16:creationId xmlns:a16="http://schemas.microsoft.com/office/drawing/2014/main" id="{47CE7E32-BC43-7332-71BF-8E813481441C}"/>
                </a:ext>
              </a:extLst>
            </p:cNvPr>
            <p:cNvSpPr/>
            <p:nvPr/>
          </p:nvSpPr>
          <p:spPr>
            <a:xfrm>
              <a:off x="3152374" y="3522104"/>
              <a:ext cx="2942166" cy="203377"/>
            </a:xfrm>
            <a:custGeom>
              <a:avLst/>
              <a:gdLst/>
              <a:ahLst/>
              <a:cxnLst/>
              <a:rect l="l" t="t" r="r" b="b"/>
              <a:pathLst>
                <a:path w="126192" h="8723" extrusionOk="0">
                  <a:moveTo>
                    <a:pt x="59124" y="1"/>
                  </a:moveTo>
                  <a:lnTo>
                    <a:pt x="57996" y="101"/>
                  </a:lnTo>
                  <a:lnTo>
                    <a:pt x="1" y="6091"/>
                  </a:lnTo>
                  <a:lnTo>
                    <a:pt x="1530" y="8723"/>
                  </a:lnTo>
                  <a:lnTo>
                    <a:pt x="57294" y="2958"/>
                  </a:lnTo>
                  <a:cubicBezTo>
                    <a:pt x="58147" y="4387"/>
                    <a:pt x="59951" y="5214"/>
                    <a:pt x="63084" y="5214"/>
                  </a:cubicBezTo>
                  <a:cubicBezTo>
                    <a:pt x="66217" y="5214"/>
                    <a:pt x="68046" y="4387"/>
                    <a:pt x="68873" y="2958"/>
                  </a:cubicBezTo>
                  <a:lnTo>
                    <a:pt x="124638" y="8723"/>
                  </a:lnTo>
                  <a:lnTo>
                    <a:pt x="126192" y="6091"/>
                  </a:lnTo>
                  <a:lnTo>
                    <a:pt x="68172" y="101"/>
                  </a:lnTo>
                  <a:lnTo>
                    <a:pt x="67044" y="1"/>
                  </a:lnTo>
                  <a:lnTo>
                    <a:pt x="66718" y="1078"/>
                  </a:lnTo>
                  <a:cubicBezTo>
                    <a:pt x="66643" y="1304"/>
                    <a:pt x="65916" y="2432"/>
                    <a:pt x="63084" y="2432"/>
                  </a:cubicBezTo>
                  <a:cubicBezTo>
                    <a:pt x="60252" y="2432"/>
                    <a:pt x="59525" y="1304"/>
                    <a:pt x="59475" y="1078"/>
                  </a:cubicBezTo>
                  <a:lnTo>
                    <a:pt x="59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204;p122">
              <a:extLst>
                <a:ext uri="{FF2B5EF4-FFF2-40B4-BE49-F238E27FC236}">
                  <a16:creationId xmlns:a16="http://schemas.microsoft.com/office/drawing/2014/main" id="{AB206207-4612-C295-FC6F-3D4BB98E55BA}"/>
                </a:ext>
              </a:extLst>
            </p:cNvPr>
            <p:cNvSpPr/>
            <p:nvPr/>
          </p:nvSpPr>
          <p:spPr>
            <a:xfrm>
              <a:off x="4623129" y="2673663"/>
              <a:ext cx="324335" cy="739808"/>
            </a:xfrm>
            <a:custGeom>
              <a:avLst/>
              <a:gdLst/>
              <a:ahLst/>
              <a:cxnLst/>
              <a:rect l="l" t="t" r="r" b="b"/>
              <a:pathLst>
                <a:path w="13911" h="31731" extrusionOk="0">
                  <a:moveTo>
                    <a:pt x="13184" y="1"/>
                  </a:moveTo>
                  <a:lnTo>
                    <a:pt x="13184" y="1"/>
                  </a:lnTo>
                  <a:cubicBezTo>
                    <a:pt x="8723" y="677"/>
                    <a:pt x="4211" y="2181"/>
                    <a:pt x="1" y="4988"/>
                  </a:cubicBezTo>
                  <a:lnTo>
                    <a:pt x="1" y="31730"/>
                  </a:lnTo>
                  <a:cubicBezTo>
                    <a:pt x="1" y="31730"/>
                    <a:pt x="3384" y="26166"/>
                    <a:pt x="13911" y="23058"/>
                  </a:cubicBezTo>
                  <a:cubicBezTo>
                    <a:pt x="12457" y="16793"/>
                    <a:pt x="11580" y="8672"/>
                    <a:pt x="1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20561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08" name="Group 12507">
            <a:extLst>
              <a:ext uri="{FF2B5EF4-FFF2-40B4-BE49-F238E27FC236}">
                <a16:creationId xmlns:a16="http://schemas.microsoft.com/office/drawing/2014/main" id="{F158C402-9A0F-7B12-FD8F-F40BB22C62D8}"/>
              </a:ext>
            </a:extLst>
          </p:cNvPr>
          <p:cNvGrpSpPr/>
          <p:nvPr/>
        </p:nvGrpSpPr>
        <p:grpSpPr>
          <a:xfrm>
            <a:off x="621458" y="1305719"/>
            <a:ext cx="8087114" cy="3630315"/>
            <a:chOff x="577915" y="1054896"/>
            <a:chExt cx="8281334" cy="3791180"/>
          </a:xfrm>
        </p:grpSpPr>
        <p:sp>
          <p:nvSpPr>
            <p:cNvPr id="3767" name="Google Shape;3525;p36">
              <a:extLst>
                <a:ext uri="{FF2B5EF4-FFF2-40B4-BE49-F238E27FC236}">
                  <a16:creationId xmlns:a16="http://schemas.microsoft.com/office/drawing/2014/main" id="{52A8302A-60C0-7D40-8ADB-FA14F2E278E8}"/>
                </a:ext>
              </a:extLst>
            </p:cNvPr>
            <p:cNvSpPr txBox="1"/>
            <p:nvPr/>
          </p:nvSpPr>
          <p:spPr>
            <a:xfrm>
              <a:off x="3704070" y="1297902"/>
              <a:ext cx="1719145" cy="3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Poland</a:t>
              </a: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 </a:t>
              </a:r>
              <a:r>
                <a:rPr lang="en-GB" sz="1600" b="1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12 min </a:t>
              </a:r>
            </a:p>
          </p:txBody>
        </p:sp>
        <p:sp>
          <p:nvSpPr>
            <p:cNvPr id="3768" name="Google Shape;3525;p36">
              <a:extLst>
                <a:ext uri="{FF2B5EF4-FFF2-40B4-BE49-F238E27FC236}">
                  <a16:creationId xmlns:a16="http://schemas.microsoft.com/office/drawing/2014/main" id="{824C6D74-ABF8-50AD-8881-1E99B56707D1}"/>
                </a:ext>
              </a:extLst>
            </p:cNvPr>
            <p:cNvSpPr txBox="1"/>
            <p:nvPr/>
          </p:nvSpPr>
          <p:spPr>
            <a:xfrm>
              <a:off x="3522781" y="1530455"/>
              <a:ext cx="1908792" cy="3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Hungary</a:t>
              </a: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 </a:t>
              </a:r>
              <a:r>
                <a:rPr lang="en-GB" sz="1600" b="1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10 min </a:t>
              </a:r>
            </a:p>
          </p:txBody>
        </p:sp>
        <p:sp>
          <p:nvSpPr>
            <p:cNvPr id="3769" name="Google Shape;3525;p36">
              <a:extLst>
                <a:ext uri="{FF2B5EF4-FFF2-40B4-BE49-F238E27FC236}">
                  <a16:creationId xmlns:a16="http://schemas.microsoft.com/office/drawing/2014/main" id="{5B1C02FE-BE1E-76CB-303C-B28894961E72}"/>
                </a:ext>
              </a:extLst>
            </p:cNvPr>
            <p:cNvSpPr txBox="1"/>
            <p:nvPr/>
          </p:nvSpPr>
          <p:spPr>
            <a:xfrm>
              <a:off x="2436783" y="1976158"/>
              <a:ext cx="1908793" cy="3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Germany</a:t>
              </a: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 </a:t>
              </a:r>
              <a:r>
                <a:rPr lang="en-GB" sz="1600" b="1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7 min </a:t>
              </a:r>
            </a:p>
          </p:txBody>
        </p:sp>
        <p:sp>
          <p:nvSpPr>
            <p:cNvPr id="3770" name="Google Shape;3525;p36">
              <a:extLst>
                <a:ext uri="{FF2B5EF4-FFF2-40B4-BE49-F238E27FC236}">
                  <a16:creationId xmlns:a16="http://schemas.microsoft.com/office/drawing/2014/main" id="{CE705990-D6C4-F16F-4A05-4E6FDA3DE9E4}"/>
                </a:ext>
              </a:extLst>
            </p:cNvPr>
            <p:cNvSpPr txBox="1"/>
            <p:nvPr/>
          </p:nvSpPr>
          <p:spPr>
            <a:xfrm>
              <a:off x="577915" y="4487544"/>
              <a:ext cx="1617667" cy="3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France</a:t>
              </a: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 </a:t>
              </a:r>
              <a:r>
                <a:rPr lang="en-GB" sz="1600" b="1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2 min </a:t>
              </a:r>
            </a:p>
          </p:txBody>
        </p:sp>
        <p:sp>
          <p:nvSpPr>
            <p:cNvPr id="3772" name="Google Shape;3525;p36">
              <a:extLst>
                <a:ext uri="{FF2B5EF4-FFF2-40B4-BE49-F238E27FC236}">
                  <a16:creationId xmlns:a16="http://schemas.microsoft.com/office/drawing/2014/main" id="{EE56F94E-F9A8-E7DC-73D0-C4DF578FC469}"/>
                </a:ext>
              </a:extLst>
            </p:cNvPr>
            <p:cNvSpPr txBox="1"/>
            <p:nvPr/>
          </p:nvSpPr>
          <p:spPr>
            <a:xfrm>
              <a:off x="1435644" y="2998475"/>
              <a:ext cx="1741090" cy="3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Belgium </a:t>
              </a: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6 min </a:t>
              </a:r>
              <a:endParaRPr lang="en-GB" sz="2000" b="1" dirty="0">
                <a:solidFill>
                  <a:srgbClr val="BF6D13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endParaRPr>
            </a:p>
          </p:txBody>
        </p:sp>
        <p:sp>
          <p:nvSpPr>
            <p:cNvPr id="3773" name="Google Shape;3525;p36">
              <a:extLst>
                <a:ext uri="{FF2B5EF4-FFF2-40B4-BE49-F238E27FC236}">
                  <a16:creationId xmlns:a16="http://schemas.microsoft.com/office/drawing/2014/main" id="{865FDA3F-F855-8487-D814-D8154FBA8BC4}"/>
                </a:ext>
              </a:extLst>
            </p:cNvPr>
            <p:cNvSpPr txBox="1"/>
            <p:nvPr/>
          </p:nvSpPr>
          <p:spPr>
            <a:xfrm>
              <a:off x="1288868" y="3730073"/>
              <a:ext cx="1304681" cy="3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Italy</a:t>
              </a: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 </a:t>
              </a:r>
              <a:r>
                <a:rPr lang="en-GB" sz="1600" b="1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5 min </a:t>
              </a:r>
            </a:p>
          </p:txBody>
        </p:sp>
        <p:sp>
          <p:nvSpPr>
            <p:cNvPr id="3774" name="Google Shape;3525;p36">
              <a:extLst>
                <a:ext uri="{FF2B5EF4-FFF2-40B4-BE49-F238E27FC236}">
                  <a16:creationId xmlns:a16="http://schemas.microsoft.com/office/drawing/2014/main" id="{5F34F939-1795-B394-CB37-312D1B6E1DDA}"/>
                </a:ext>
              </a:extLst>
            </p:cNvPr>
            <p:cNvSpPr txBox="1"/>
            <p:nvPr/>
          </p:nvSpPr>
          <p:spPr>
            <a:xfrm>
              <a:off x="975884" y="3983086"/>
              <a:ext cx="1617667" cy="3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Austria</a:t>
              </a: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 </a:t>
              </a:r>
              <a:r>
                <a:rPr lang="en-GB" sz="1600" b="1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5 min </a:t>
              </a:r>
            </a:p>
          </p:txBody>
        </p:sp>
        <p:sp>
          <p:nvSpPr>
            <p:cNvPr id="3776" name="Google Shape;3525;p36">
              <a:extLst>
                <a:ext uri="{FF2B5EF4-FFF2-40B4-BE49-F238E27FC236}">
                  <a16:creationId xmlns:a16="http://schemas.microsoft.com/office/drawing/2014/main" id="{B0817FA3-005A-6D21-F1BB-3C956C3E82CE}"/>
                </a:ext>
              </a:extLst>
            </p:cNvPr>
            <p:cNvSpPr txBox="1"/>
            <p:nvPr/>
          </p:nvSpPr>
          <p:spPr>
            <a:xfrm>
              <a:off x="2133612" y="2445642"/>
              <a:ext cx="1080068" cy="3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UK </a:t>
              </a:r>
              <a:r>
                <a:rPr lang="en-GB" sz="1600" b="1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6 min </a:t>
              </a:r>
            </a:p>
          </p:txBody>
        </p:sp>
        <p:sp>
          <p:nvSpPr>
            <p:cNvPr id="3777" name="Google Shape;3525;p36">
              <a:extLst>
                <a:ext uri="{FF2B5EF4-FFF2-40B4-BE49-F238E27FC236}">
                  <a16:creationId xmlns:a16="http://schemas.microsoft.com/office/drawing/2014/main" id="{6208D828-1111-E525-59EA-E4496FF61CC2}"/>
                </a:ext>
              </a:extLst>
            </p:cNvPr>
            <p:cNvSpPr txBox="1"/>
            <p:nvPr/>
          </p:nvSpPr>
          <p:spPr>
            <a:xfrm>
              <a:off x="982026" y="2705861"/>
              <a:ext cx="2231654" cy="3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Netherlands </a:t>
              </a: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6 min </a:t>
              </a:r>
              <a:endParaRPr lang="en-GB" sz="2000" b="1" dirty="0">
                <a:solidFill>
                  <a:srgbClr val="BF6D13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endParaRPr>
            </a:p>
          </p:txBody>
        </p:sp>
        <p:sp>
          <p:nvSpPr>
            <p:cNvPr id="3778" name="Google Shape;3525;p36">
              <a:extLst>
                <a:ext uri="{FF2B5EF4-FFF2-40B4-BE49-F238E27FC236}">
                  <a16:creationId xmlns:a16="http://schemas.microsoft.com/office/drawing/2014/main" id="{9723809A-111D-653D-F7E3-DBAFEF137A7F}"/>
                </a:ext>
              </a:extLst>
            </p:cNvPr>
            <p:cNvSpPr txBox="1"/>
            <p:nvPr/>
          </p:nvSpPr>
          <p:spPr>
            <a:xfrm>
              <a:off x="1741715" y="3287239"/>
              <a:ext cx="1481926" cy="3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Spain </a:t>
              </a:r>
              <a:r>
                <a:rPr kumimoji="0" lang="en-GB" sz="1600" b="1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6 min </a:t>
              </a:r>
              <a:endParaRPr lang="en-GB" sz="2000" b="1" dirty="0">
                <a:solidFill>
                  <a:srgbClr val="BF6D13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endParaRPr>
            </a:p>
          </p:txBody>
        </p:sp>
        <p:sp>
          <p:nvSpPr>
            <p:cNvPr id="3779" name="Google Shape;3525;p36">
              <a:extLst>
                <a:ext uri="{FF2B5EF4-FFF2-40B4-BE49-F238E27FC236}">
                  <a16:creationId xmlns:a16="http://schemas.microsoft.com/office/drawing/2014/main" id="{9E064ACC-D31B-F769-25EA-1CEE4B9BCD3C}"/>
                </a:ext>
              </a:extLst>
            </p:cNvPr>
            <p:cNvSpPr txBox="1"/>
            <p:nvPr/>
          </p:nvSpPr>
          <p:spPr>
            <a:xfrm>
              <a:off x="3665750" y="1054896"/>
              <a:ext cx="1774180" cy="3585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lvl="0" rtl="0">
                <a:spcBef>
                  <a:spcPts val="0"/>
                </a:spcBef>
                <a:spcAft>
                  <a:spcPts val="0"/>
                </a:spcAft>
              </a:pPr>
              <a:r>
                <a:rPr lang="en-GB" sz="20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Finland</a:t>
              </a:r>
              <a:r>
                <a:rPr lang="en-GB" sz="2200" b="1" dirty="0">
                  <a:solidFill>
                    <a:schemeClr val="accent5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 </a:t>
              </a:r>
              <a:r>
                <a:rPr lang="en-GB" sz="1600" b="1" dirty="0">
                  <a:solidFill>
                    <a:srgbClr val="BF6D13"/>
                  </a:solidFill>
                  <a:latin typeface="Varela" panose="020B0604020202020204" charset="0"/>
                  <a:ea typeface="Gadugi" panose="020B0502040204020203" pitchFamily="34" charset="0"/>
                  <a:cs typeface="Didact Gothic"/>
                  <a:sym typeface="Didact Gothic"/>
                </a:rPr>
                <a:t>12 min </a:t>
              </a:r>
            </a:p>
          </p:txBody>
        </p:sp>
        <p:pic>
          <p:nvPicPr>
            <p:cNvPr id="12290" name="Picture 2" descr="Europe Printable Maps">
              <a:extLst>
                <a:ext uri="{FF2B5EF4-FFF2-40B4-BE49-F238E27FC236}">
                  <a16:creationId xmlns:a16="http://schemas.microsoft.com/office/drawing/2014/main" id="{F3B35DF1-4DF3-DABD-252E-53FD06DB140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78252" y="1183974"/>
              <a:ext cx="3380997" cy="36271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782" name="Google Shape;3539;p36">
              <a:extLst>
                <a:ext uri="{FF2B5EF4-FFF2-40B4-BE49-F238E27FC236}">
                  <a16:creationId xmlns:a16="http://schemas.microsoft.com/office/drawing/2014/main" id="{7B52C8BB-C065-0325-9327-1DADCB325FEA}"/>
                </a:ext>
              </a:extLst>
            </p:cNvPr>
            <p:cNvCxnSpPr>
              <a:cxnSpLocks/>
              <a:endCxn id="3774" idx="3"/>
            </p:cNvCxnSpPr>
            <p:nvPr/>
          </p:nvCxnSpPr>
          <p:spPr>
            <a:xfrm rot="10800000" flipV="1">
              <a:off x="2593552" y="3250802"/>
              <a:ext cx="4575211" cy="911549"/>
            </a:xfrm>
            <a:prstGeom prst="bentConnector3">
              <a:avLst>
                <a:gd name="adj1" fmla="val -60"/>
              </a:avLst>
            </a:prstGeom>
            <a:ln w="19050">
              <a:headEnd type="none" w="med" len="med"/>
              <a:tailEnd type="oval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83" name="Google Shape;3539;p36">
              <a:extLst>
                <a:ext uri="{FF2B5EF4-FFF2-40B4-BE49-F238E27FC236}">
                  <a16:creationId xmlns:a16="http://schemas.microsoft.com/office/drawing/2014/main" id="{35841F56-80A2-7B90-3FED-92517981B266}"/>
                </a:ext>
              </a:extLst>
            </p:cNvPr>
            <p:cNvCxnSpPr>
              <a:cxnSpLocks/>
              <a:endCxn id="3779" idx="3"/>
            </p:cNvCxnSpPr>
            <p:nvPr/>
          </p:nvCxnSpPr>
          <p:spPr>
            <a:xfrm rot="10800000">
              <a:off x="5439931" y="1234162"/>
              <a:ext cx="2197489" cy="719660"/>
            </a:xfrm>
            <a:prstGeom prst="bentConnector3">
              <a:avLst>
                <a:gd name="adj1" fmla="val -330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784" name="Google Shape;3539;p36">
              <a:extLst>
                <a:ext uri="{FF2B5EF4-FFF2-40B4-BE49-F238E27FC236}">
                  <a16:creationId xmlns:a16="http://schemas.microsoft.com/office/drawing/2014/main" id="{60D9EAF3-CBA9-A54C-4704-6E3AADECDF43}"/>
                </a:ext>
              </a:extLst>
            </p:cNvPr>
            <p:cNvCxnSpPr>
              <a:cxnSpLocks/>
              <a:endCxn id="3767" idx="3"/>
            </p:cNvCxnSpPr>
            <p:nvPr/>
          </p:nvCxnSpPr>
          <p:spPr>
            <a:xfrm rot="10800000">
              <a:off x="5423216" y="1477168"/>
              <a:ext cx="2084277" cy="1368400"/>
            </a:xfrm>
            <a:prstGeom prst="bentConnector3">
              <a:avLst>
                <a:gd name="adj1" fmla="val 279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785" name="Google Shape;3539;p36">
              <a:extLst>
                <a:ext uri="{FF2B5EF4-FFF2-40B4-BE49-F238E27FC236}">
                  <a16:creationId xmlns:a16="http://schemas.microsoft.com/office/drawing/2014/main" id="{AEC1048B-8345-5477-EF5E-5CBE21F00BF4}"/>
                </a:ext>
              </a:extLst>
            </p:cNvPr>
            <p:cNvCxnSpPr>
              <a:cxnSpLocks/>
              <a:endCxn id="3770" idx="3"/>
            </p:cNvCxnSpPr>
            <p:nvPr/>
          </p:nvCxnSpPr>
          <p:spPr>
            <a:xfrm rot="10800000" flipV="1">
              <a:off x="2195582" y="3280872"/>
              <a:ext cx="4301012" cy="1385937"/>
            </a:xfrm>
            <a:prstGeom prst="bentConnector3">
              <a:avLst>
                <a:gd name="adj1" fmla="val 191"/>
              </a:avLst>
            </a:prstGeom>
            <a:ln w="19050">
              <a:headEnd type="none" w="med" len="med"/>
              <a:tailEnd type="oval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86" name="Google Shape;3539;p36">
              <a:extLst>
                <a:ext uri="{FF2B5EF4-FFF2-40B4-BE49-F238E27FC236}">
                  <a16:creationId xmlns:a16="http://schemas.microsoft.com/office/drawing/2014/main" id="{E9E33DDD-C31D-4184-EA99-9B20C2AFA92C}"/>
                </a:ext>
              </a:extLst>
            </p:cNvPr>
            <p:cNvCxnSpPr>
              <a:cxnSpLocks/>
              <a:endCxn id="3777" idx="3"/>
            </p:cNvCxnSpPr>
            <p:nvPr/>
          </p:nvCxnSpPr>
          <p:spPr>
            <a:xfrm rot="10800000" flipV="1">
              <a:off x="3213681" y="2834479"/>
              <a:ext cx="3576167" cy="50647"/>
            </a:xfrm>
            <a:prstGeom prst="bentConnector3">
              <a:avLst>
                <a:gd name="adj1" fmla="val 37337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787" name="Google Shape;3539;p36">
              <a:extLst>
                <a:ext uri="{FF2B5EF4-FFF2-40B4-BE49-F238E27FC236}">
                  <a16:creationId xmlns:a16="http://schemas.microsoft.com/office/drawing/2014/main" id="{615D11C4-293C-4EB0-E198-D041043DE9F8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3223412" y="2977944"/>
              <a:ext cx="3465018" cy="200070"/>
            </a:xfrm>
            <a:prstGeom prst="bentConnector3">
              <a:avLst>
                <a:gd name="adj1" fmla="val 26877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789" name="Google Shape;3539;p36">
              <a:extLst>
                <a:ext uri="{FF2B5EF4-FFF2-40B4-BE49-F238E27FC236}">
                  <a16:creationId xmlns:a16="http://schemas.microsoft.com/office/drawing/2014/main" id="{2B8E72D6-FE71-3E53-9025-5D603A85F7AD}"/>
                </a:ext>
              </a:extLst>
            </p:cNvPr>
            <p:cNvCxnSpPr>
              <a:cxnSpLocks/>
              <a:endCxn id="3769" idx="3"/>
            </p:cNvCxnSpPr>
            <p:nvPr/>
          </p:nvCxnSpPr>
          <p:spPr>
            <a:xfrm rot="10800000">
              <a:off x="4345577" y="2155424"/>
              <a:ext cx="2700573" cy="702324"/>
            </a:xfrm>
            <a:prstGeom prst="bentConnector3">
              <a:avLst>
                <a:gd name="adj1" fmla="val 662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3790" name="Google Shape;3539;p36">
              <a:extLst>
                <a:ext uri="{FF2B5EF4-FFF2-40B4-BE49-F238E27FC236}">
                  <a16:creationId xmlns:a16="http://schemas.microsoft.com/office/drawing/2014/main" id="{6065A191-E5F0-B824-7711-C8D28A5866E4}"/>
                </a:ext>
              </a:extLst>
            </p:cNvPr>
            <p:cNvCxnSpPr>
              <a:cxnSpLocks/>
              <a:endCxn id="3773" idx="3"/>
            </p:cNvCxnSpPr>
            <p:nvPr/>
          </p:nvCxnSpPr>
          <p:spPr>
            <a:xfrm rot="10800000" flipV="1">
              <a:off x="2593549" y="3645771"/>
              <a:ext cx="4452598" cy="263568"/>
            </a:xfrm>
            <a:prstGeom prst="bentConnector3">
              <a:avLst>
                <a:gd name="adj1" fmla="val -265"/>
              </a:avLst>
            </a:prstGeom>
            <a:ln w="19050">
              <a:headEnd type="none" w="med" len="med"/>
              <a:tailEnd type="oval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16" name="Google Shape;3539;p36">
              <a:extLst>
                <a:ext uri="{FF2B5EF4-FFF2-40B4-BE49-F238E27FC236}">
                  <a16:creationId xmlns:a16="http://schemas.microsoft.com/office/drawing/2014/main" id="{ED8D0063-BD49-B525-C393-C419E5AE34F7}"/>
                </a:ext>
              </a:extLst>
            </p:cNvPr>
            <p:cNvCxnSpPr>
              <a:cxnSpLocks/>
              <a:endCxn id="3778" idx="3"/>
            </p:cNvCxnSpPr>
            <p:nvPr/>
          </p:nvCxnSpPr>
          <p:spPr>
            <a:xfrm rot="10800000">
              <a:off x="3223642" y="3466506"/>
              <a:ext cx="2812673" cy="236093"/>
            </a:xfrm>
            <a:prstGeom prst="bentConnector3">
              <a:avLst>
                <a:gd name="adj1" fmla="val -158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  <p:cxnSp>
          <p:nvCxnSpPr>
            <p:cNvPr id="12325" name="Straight Arrow Connector 12324">
              <a:extLst>
                <a:ext uri="{FF2B5EF4-FFF2-40B4-BE49-F238E27FC236}">
                  <a16:creationId xmlns:a16="http://schemas.microsoft.com/office/drawing/2014/main" id="{3B1C76C8-C0C4-5DEB-DD7B-38B491770015}"/>
                </a:ext>
              </a:extLst>
            </p:cNvPr>
            <p:cNvCxnSpPr>
              <a:cxnSpLocks/>
              <a:endCxn id="3776" idx="3"/>
            </p:cNvCxnSpPr>
            <p:nvPr/>
          </p:nvCxnSpPr>
          <p:spPr>
            <a:xfrm flipH="1">
              <a:off x="3213680" y="2624908"/>
              <a:ext cx="3203870" cy="0"/>
            </a:xfrm>
            <a:prstGeom prst="straightConnector1">
              <a:avLst/>
            </a:prstGeom>
            <a:ln w="19050">
              <a:tailEnd type="oval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338" name="Google Shape;3539;p36">
              <a:extLst>
                <a:ext uri="{FF2B5EF4-FFF2-40B4-BE49-F238E27FC236}">
                  <a16:creationId xmlns:a16="http://schemas.microsoft.com/office/drawing/2014/main" id="{0407D3CA-9AE4-AF10-6735-6E7D43C4C440}"/>
                </a:ext>
              </a:extLst>
            </p:cNvPr>
            <p:cNvCxnSpPr>
              <a:cxnSpLocks/>
              <a:endCxn id="3768" idx="3"/>
            </p:cNvCxnSpPr>
            <p:nvPr/>
          </p:nvCxnSpPr>
          <p:spPr>
            <a:xfrm rot="10800000">
              <a:off x="5431574" y="1709722"/>
              <a:ext cx="1900435" cy="1571157"/>
            </a:xfrm>
            <a:prstGeom prst="bentConnector3">
              <a:avLst>
                <a:gd name="adj1" fmla="val 510"/>
              </a:avLst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oval" w="med" len="med"/>
            </a:ln>
          </p:spPr>
        </p:cxnSp>
      </p:grpSp>
      <p:sp>
        <p:nvSpPr>
          <p:cNvPr id="12383" name="Google Shape;3372;p36">
            <a:extLst>
              <a:ext uri="{FF2B5EF4-FFF2-40B4-BE49-F238E27FC236}">
                <a16:creationId xmlns:a16="http://schemas.microsoft.com/office/drawing/2014/main" id="{7C646A66-A841-AC62-113C-1B78222CE6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973" y="317384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chemeClr val="tx1"/>
                </a:solidFill>
              </a:rPr>
              <a:t>Define</a:t>
            </a:r>
            <a:r>
              <a:rPr lang="en" sz="4500" dirty="0"/>
              <a:t> </a:t>
            </a:r>
            <a:r>
              <a:rPr lang="en" sz="4500" dirty="0">
                <a:solidFill>
                  <a:srgbClr val="E8871C"/>
                </a:solidFill>
              </a:rPr>
              <a:t>Mode </a:t>
            </a:r>
            <a:r>
              <a:rPr lang="en" sz="4500" dirty="0">
                <a:solidFill>
                  <a:schemeClr val="accent5"/>
                </a:solidFill>
              </a:rPr>
              <a:t>;</a:t>
            </a:r>
            <a:endParaRPr sz="1200" dirty="0">
              <a:solidFill>
                <a:schemeClr val="accent5"/>
              </a:solidFill>
            </a:endParaRPr>
          </a:p>
        </p:txBody>
      </p:sp>
      <p:sp>
        <p:nvSpPr>
          <p:cNvPr id="12446" name="Google Shape;3525;p36">
            <a:extLst>
              <a:ext uri="{FF2B5EF4-FFF2-40B4-BE49-F238E27FC236}">
                <a16:creationId xmlns:a16="http://schemas.microsoft.com/office/drawing/2014/main" id="{C7B274A0-9572-A840-761F-C43BD6770F4A}"/>
              </a:ext>
            </a:extLst>
          </p:cNvPr>
          <p:cNvSpPr txBox="1"/>
          <p:nvPr/>
        </p:nvSpPr>
        <p:spPr>
          <a:xfrm>
            <a:off x="414093" y="810326"/>
            <a:ext cx="2626790" cy="9883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20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Minutes of </a:t>
            </a:r>
            <a:r>
              <a:rPr lang="en-GB" sz="2000" b="1" dirty="0">
                <a:solidFill>
                  <a:srgbClr val="E8871C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Reading</a:t>
            </a:r>
            <a:r>
              <a:rPr lang="en-GB" sz="20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 per day in Europe</a:t>
            </a:r>
            <a:endParaRPr lang="en-GB" sz="2000" b="1" dirty="0">
              <a:solidFill>
                <a:srgbClr val="BF6D13"/>
              </a:solidFill>
              <a:latin typeface="Varela" panose="020B0604020202020204" charset="0"/>
              <a:ea typeface="Gadugi" panose="020B0502040204020203" pitchFamily="34" charset="0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1" name="Google Shape;3173;p29">
            <a:extLst>
              <a:ext uri="{FF2B5EF4-FFF2-40B4-BE49-F238E27FC236}">
                <a16:creationId xmlns:a16="http://schemas.microsoft.com/office/drawing/2014/main" id="{2355E0D4-7D05-1162-EA58-5C5B63739274}"/>
              </a:ext>
            </a:extLst>
          </p:cNvPr>
          <p:cNvGrpSpPr/>
          <p:nvPr/>
        </p:nvGrpSpPr>
        <p:grpSpPr>
          <a:xfrm>
            <a:off x="548640" y="1497874"/>
            <a:ext cx="2127805" cy="3265715"/>
            <a:chOff x="1447156" y="1472681"/>
            <a:chExt cx="2492263" cy="2200479"/>
          </a:xfrm>
        </p:grpSpPr>
        <p:grpSp>
          <p:nvGrpSpPr>
            <p:cNvPr id="1752" name="Google Shape;3174;p29">
              <a:extLst>
                <a:ext uri="{FF2B5EF4-FFF2-40B4-BE49-F238E27FC236}">
                  <a16:creationId xmlns:a16="http://schemas.microsoft.com/office/drawing/2014/main" id="{D4FE771E-CDA5-F59F-DD43-377BCC63C5D4}"/>
                </a:ext>
              </a:extLst>
            </p:cNvPr>
            <p:cNvGrpSpPr/>
            <p:nvPr/>
          </p:nvGrpSpPr>
          <p:grpSpPr>
            <a:xfrm>
              <a:off x="1447156" y="3094921"/>
              <a:ext cx="2492263" cy="578239"/>
              <a:chOff x="1378986" y="2556755"/>
              <a:chExt cx="1521993" cy="353102"/>
            </a:xfrm>
          </p:grpSpPr>
          <p:sp>
            <p:nvSpPr>
              <p:cNvPr id="1765" name="Google Shape;3175;p29">
                <a:extLst>
                  <a:ext uri="{FF2B5EF4-FFF2-40B4-BE49-F238E27FC236}">
                    <a16:creationId xmlns:a16="http://schemas.microsoft.com/office/drawing/2014/main" id="{8C300B7C-3BB9-1A79-142E-58EEE9806327}"/>
                  </a:ext>
                </a:extLst>
              </p:cNvPr>
              <p:cNvSpPr/>
              <p:nvPr/>
            </p:nvSpPr>
            <p:spPr>
              <a:xfrm>
                <a:off x="1378986" y="2556755"/>
                <a:ext cx="1521993" cy="353102"/>
              </a:xfrm>
              <a:custGeom>
                <a:avLst/>
                <a:gdLst/>
                <a:ahLst/>
                <a:cxnLst/>
                <a:rect l="l" t="t" r="r" b="b"/>
                <a:pathLst>
                  <a:path w="33513" h="7775" extrusionOk="0">
                    <a:moveTo>
                      <a:pt x="3888" y="0"/>
                    </a:moveTo>
                    <a:cubicBezTo>
                      <a:pt x="1740" y="0"/>
                      <a:pt x="0" y="1740"/>
                      <a:pt x="0" y="3887"/>
                    </a:cubicBezTo>
                    <a:cubicBezTo>
                      <a:pt x="0" y="6035"/>
                      <a:pt x="1740" y="7775"/>
                      <a:pt x="3888" y="7775"/>
                    </a:cubicBezTo>
                    <a:lnTo>
                      <a:pt x="33512" y="7775"/>
                    </a:lnTo>
                    <a:cubicBezTo>
                      <a:pt x="33230" y="6630"/>
                      <a:pt x="33058" y="5298"/>
                      <a:pt x="33058" y="3887"/>
                    </a:cubicBezTo>
                    <a:cubicBezTo>
                      <a:pt x="33058" y="2492"/>
                      <a:pt x="33230" y="1160"/>
                      <a:pt x="335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3176;p29">
                <a:extLst>
                  <a:ext uri="{FF2B5EF4-FFF2-40B4-BE49-F238E27FC236}">
                    <a16:creationId xmlns:a16="http://schemas.microsoft.com/office/drawing/2014/main" id="{515C37CA-A540-F439-2EB3-22F506F42F2C}"/>
                  </a:ext>
                </a:extLst>
              </p:cNvPr>
              <p:cNvSpPr/>
              <p:nvPr/>
            </p:nvSpPr>
            <p:spPr>
              <a:xfrm>
                <a:off x="1461235" y="2598310"/>
                <a:ext cx="1429437" cy="261272"/>
              </a:xfrm>
              <a:custGeom>
                <a:avLst/>
                <a:gdLst/>
                <a:ahLst/>
                <a:cxnLst/>
                <a:rect l="l" t="t" r="r" b="b"/>
                <a:pathLst>
                  <a:path w="31475" h="5753" extrusionOk="0">
                    <a:moveTo>
                      <a:pt x="2869" y="0"/>
                    </a:moveTo>
                    <a:cubicBezTo>
                      <a:pt x="1286" y="0"/>
                      <a:pt x="0" y="1285"/>
                      <a:pt x="0" y="2868"/>
                    </a:cubicBezTo>
                    <a:cubicBezTo>
                      <a:pt x="0" y="4467"/>
                      <a:pt x="1286" y="5753"/>
                      <a:pt x="2869" y="5753"/>
                    </a:cubicBezTo>
                    <a:lnTo>
                      <a:pt x="31474" y="5753"/>
                    </a:lnTo>
                    <a:cubicBezTo>
                      <a:pt x="31318" y="4859"/>
                      <a:pt x="31224" y="3887"/>
                      <a:pt x="31224" y="2868"/>
                    </a:cubicBezTo>
                    <a:cubicBezTo>
                      <a:pt x="31224" y="1865"/>
                      <a:pt x="31318" y="894"/>
                      <a:pt x="31474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3177;p29">
                <a:extLst>
                  <a:ext uri="{FF2B5EF4-FFF2-40B4-BE49-F238E27FC236}">
                    <a16:creationId xmlns:a16="http://schemas.microsoft.com/office/drawing/2014/main" id="{F896C66B-4E9D-C97C-3E83-C431B72BF972}"/>
                  </a:ext>
                </a:extLst>
              </p:cNvPr>
              <p:cNvSpPr/>
              <p:nvPr/>
            </p:nvSpPr>
            <p:spPr>
              <a:xfrm>
                <a:off x="1378986" y="2731277"/>
                <a:ext cx="1521993" cy="176574"/>
              </a:xfrm>
              <a:custGeom>
                <a:avLst/>
                <a:gdLst/>
                <a:ahLst/>
                <a:cxnLst/>
                <a:rect l="l" t="t" r="r" b="b"/>
                <a:pathLst>
                  <a:path w="33513" h="3888" extrusionOk="0">
                    <a:moveTo>
                      <a:pt x="0" y="0"/>
                    </a:moveTo>
                    <a:cubicBezTo>
                      <a:pt x="0" y="2148"/>
                      <a:pt x="1740" y="3888"/>
                      <a:pt x="3888" y="3888"/>
                    </a:cubicBezTo>
                    <a:lnTo>
                      <a:pt x="33512" y="3888"/>
                    </a:lnTo>
                    <a:cubicBezTo>
                      <a:pt x="33434" y="3574"/>
                      <a:pt x="33355" y="3229"/>
                      <a:pt x="33308" y="2885"/>
                    </a:cubicBezTo>
                    <a:cubicBezTo>
                      <a:pt x="33261" y="2665"/>
                      <a:pt x="33230" y="2446"/>
                      <a:pt x="33199" y="2226"/>
                    </a:cubicBezTo>
                    <a:cubicBezTo>
                      <a:pt x="33199" y="2211"/>
                      <a:pt x="33199" y="2195"/>
                      <a:pt x="33199" y="2179"/>
                    </a:cubicBezTo>
                    <a:cubicBezTo>
                      <a:pt x="33167" y="1960"/>
                      <a:pt x="33136" y="1725"/>
                      <a:pt x="33120" y="1490"/>
                    </a:cubicBezTo>
                    <a:cubicBezTo>
                      <a:pt x="33120" y="1490"/>
                      <a:pt x="33120" y="1474"/>
                      <a:pt x="33120" y="1474"/>
                    </a:cubicBezTo>
                    <a:cubicBezTo>
                      <a:pt x="33105" y="1254"/>
                      <a:pt x="33089" y="1051"/>
                      <a:pt x="33073" y="847"/>
                    </a:cubicBezTo>
                    <a:cubicBezTo>
                      <a:pt x="33073" y="784"/>
                      <a:pt x="33073" y="737"/>
                      <a:pt x="33073" y="690"/>
                    </a:cubicBezTo>
                    <a:cubicBezTo>
                      <a:pt x="33058" y="455"/>
                      <a:pt x="33058" y="236"/>
                      <a:pt x="33058" y="0"/>
                    </a:cubicBezTo>
                    <a:close/>
                  </a:path>
                </a:pathLst>
              </a:custGeom>
              <a:solidFill>
                <a:srgbClr val="DAD9C3">
                  <a:alpha val="35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54" name="Google Shape;3182;p29">
              <a:extLst>
                <a:ext uri="{FF2B5EF4-FFF2-40B4-BE49-F238E27FC236}">
                  <a16:creationId xmlns:a16="http://schemas.microsoft.com/office/drawing/2014/main" id="{B9570AB6-3B2F-8B17-55E4-25232C7F6CC7}"/>
                </a:ext>
              </a:extLst>
            </p:cNvPr>
            <p:cNvGrpSpPr/>
            <p:nvPr/>
          </p:nvGrpSpPr>
          <p:grpSpPr>
            <a:xfrm>
              <a:off x="2224444" y="1472681"/>
              <a:ext cx="1698469" cy="578239"/>
              <a:chOff x="1853666" y="1659899"/>
              <a:chExt cx="1037233" cy="353102"/>
            </a:xfrm>
          </p:grpSpPr>
          <p:sp>
            <p:nvSpPr>
              <p:cNvPr id="1760" name="Google Shape;3183;p29">
                <a:extLst>
                  <a:ext uri="{FF2B5EF4-FFF2-40B4-BE49-F238E27FC236}">
                    <a16:creationId xmlns:a16="http://schemas.microsoft.com/office/drawing/2014/main" id="{A4A805FE-6B73-3A6D-207C-AFD5251DDE54}"/>
                  </a:ext>
                </a:extLst>
              </p:cNvPr>
              <p:cNvSpPr/>
              <p:nvPr/>
            </p:nvSpPr>
            <p:spPr>
              <a:xfrm>
                <a:off x="1853666" y="1659899"/>
                <a:ext cx="1037233" cy="353102"/>
              </a:xfrm>
              <a:custGeom>
                <a:avLst/>
                <a:gdLst/>
                <a:ahLst/>
                <a:cxnLst/>
                <a:rect l="l" t="t" r="r" b="b"/>
                <a:pathLst>
                  <a:path w="22839" h="7775" extrusionOk="0">
                    <a:moveTo>
                      <a:pt x="3888" y="0"/>
                    </a:moveTo>
                    <a:cubicBezTo>
                      <a:pt x="1740" y="0"/>
                      <a:pt x="1" y="1740"/>
                      <a:pt x="1" y="3887"/>
                    </a:cubicBezTo>
                    <a:cubicBezTo>
                      <a:pt x="1" y="6035"/>
                      <a:pt x="1740" y="7774"/>
                      <a:pt x="3888" y="7774"/>
                    </a:cubicBezTo>
                    <a:lnTo>
                      <a:pt x="22838" y="7774"/>
                    </a:lnTo>
                    <a:cubicBezTo>
                      <a:pt x="22556" y="6615"/>
                      <a:pt x="22384" y="5298"/>
                      <a:pt x="22384" y="3887"/>
                    </a:cubicBezTo>
                    <a:cubicBezTo>
                      <a:pt x="22384" y="2477"/>
                      <a:pt x="22556" y="1160"/>
                      <a:pt x="22838" y="0"/>
                    </a:cubicBezTo>
                    <a:close/>
                  </a:path>
                </a:pathLst>
              </a:custGeom>
              <a:solidFill>
                <a:srgbClr val="E8871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3184;p29">
                <a:extLst>
                  <a:ext uri="{FF2B5EF4-FFF2-40B4-BE49-F238E27FC236}">
                    <a16:creationId xmlns:a16="http://schemas.microsoft.com/office/drawing/2014/main" id="{B67BE9CB-6DF7-68CA-C856-615056C1B5C0}"/>
                  </a:ext>
                </a:extLst>
              </p:cNvPr>
              <p:cNvSpPr/>
              <p:nvPr/>
            </p:nvSpPr>
            <p:spPr>
              <a:xfrm>
                <a:off x="1936904" y="1711904"/>
                <a:ext cx="944677" cy="260591"/>
              </a:xfrm>
              <a:custGeom>
                <a:avLst/>
                <a:gdLst/>
                <a:ahLst/>
                <a:cxnLst/>
                <a:rect l="l" t="t" r="r" b="b"/>
                <a:pathLst>
                  <a:path w="20801" h="5738" extrusionOk="0">
                    <a:moveTo>
                      <a:pt x="2869" y="1"/>
                    </a:moveTo>
                    <a:cubicBezTo>
                      <a:pt x="1286" y="1"/>
                      <a:pt x="1" y="1286"/>
                      <a:pt x="1" y="2869"/>
                    </a:cubicBezTo>
                    <a:cubicBezTo>
                      <a:pt x="1" y="4452"/>
                      <a:pt x="1286" y="5738"/>
                      <a:pt x="2869" y="5738"/>
                    </a:cubicBezTo>
                    <a:lnTo>
                      <a:pt x="20800" y="5738"/>
                    </a:lnTo>
                    <a:cubicBezTo>
                      <a:pt x="20644" y="4844"/>
                      <a:pt x="20550" y="3872"/>
                      <a:pt x="20550" y="2869"/>
                    </a:cubicBezTo>
                    <a:cubicBezTo>
                      <a:pt x="20550" y="1850"/>
                      <a:pt x="20644" y="894"/>
                      <a:pt x="20800" y="1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55" name="Google Shape;3185;p29">
              <a:extLst>
                <a:ext uri="{FF2B5EF4-FFF2-40B4-BE49-F238E27FC236}">
                  <a16:creationId xmlns:a16="http://schemas.microsoft.com/office/drawing/2014/main" id="{5A2D172E-AEBA-9AAF-1B9C-0C9972B613A3}"/>
                </a:ext>
              </a:extLst>
            </p:cNvPr>
            <p:cNvSpPr/>
            <p:nvPr/>
          </p:nvSpPr>
          <p:spPr>
            <a:xfrm>
              <a:off x="2224410" y="1742363"/>
              <a:ext cx="1698536" cy="289151"/>
            </a:xfrm>
            <a:custGeom>
              <a:avLst/>
              <a:gdLst/>
              <a:ahLst/>
              <a:cxnLst/>
              <a:rect l="l" t="t" r="r" b="b"/>
              <a:pathLst>
                <a:path w="22839" h="3888" extrusionOk="0">
                  <a:moveTo>
                    <a:pt x="1" y="0"/>
                  </a:moveTo>
                  <a:cubicBezTo>
                    <a:pt x="1" y="2148"/>
                    <a:pt x="1740" y="3887"/>
                    <a:pt x="3888" y="3887"/>
                  </a:cubicBezTo>
                  <a:lnTo>
                    <a:pt x="22838" y="3887"/>
                  </a:lnTo>
                  <a:cubicBezTo>
                    <a:pt x="22760" y="3558"/>
                    <a:pt x="22681" y="3213"/>
                    <a:pt x="22634" y="2869"/>
                  </a:cubicBezTo>
                  <a:cubicBezTo>
                    <a:pt x="22587" y="2649"/>
                    <a:pt x="22556" y="2430"/>
                    <a:pt x="22525" y="2210"/>
                  </a:cubicBezTo>
                  <a:cubicBezTo>
                    <a:pt x="22525" y="2195"/>
                    <a:pt x="22525" y="2179"/>
                    <a:pt x="22525" y="2163"/>
                  </a:cubicBezTo>
                  <a:cubicBezTo>
                    <a:pt x="22493" y="1944"/>
                    <a:pt x="22462" y="1709"/>
                    <a:pt x="22446" y="1489"/>
                  </a:cubicBezTo>
                  <a:cubicBezTo>
                    <a:pt x="22446" y="1474"/>
                    <a:pt x="22446" y="1474"/>
                    <a:pt x="22446" y="1458"/>
                  </a:cubicBezTo>
                  <a:cubicBezTo>
                    <a:pt x="22431" y="1254"/>
                    <a:pt x="22415" y="1050"/>
                    <a:pt x="22399" y="831"/>
                  </a:cubicBezTo>
                  <a:cubicBezTo>
                    <a:pt x="22399" y="784"/>
                    <a:pt x="22399" y="721"/>
                    <a:pt x="22399" y="674"/>
                  </a:cubicBezTo>
                  <a:cubicBezTo>
                    <a:pt x="22384" y="455"/>
                    <a:pt x="22384" y="220"/>
                    <a:pt x="22384" y="0"/>
                  </a:cubicBezTo>
                  <a:close/>
                </a:path>
              </a:pathLst>
            </a:custGeom>
            <a:solidFill>
              <a:srgbClr val="DAD9C3">
                <a:alpha val="35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56" name="Google Shape;3186;p29">
              <a:extLst>
                <a:ext uri="{FF2B5EF4-FFF2-40B4-BE49-F238E27FC236}">
                  <a16:creationId xmlns:a16="http://schemas.microsoft.com/office/drawing/2014/main" id="{3F4D7EB4-29D5-4A30-7C7A-E13CC226500E}"/>
                </a:ext>
              </a:extLst>
            </p:cNvPr>
            <p:cNvGrpSpPr/>
            <p:nvPr/>
          </p:nvGrpSpPr>
          <p:grpSpPr>
            <a:xfrm>
              <a:off x="1770473" y="2266381"/>
              <a:ext cx="2153075" cy="591276"/>
              <a:chOff x="1576432" y="2109612"/>
              <a:chExt cx="1314855" cy="361062"/>
            </a:xfrm>
          </p:grpSpPr>
          <p:sp>
            <p:nvSpPr>
              <p:cNvPr id="1757" name="Google Shape;3187;p29">
                <a:extLst>
                  <a:ext uri="{FF2B5EF4-FFF2-40B4-BE49-F238E27FC236}">
                    <a16:creationId xmlns:a16="http://schemas.microsoft.com/office/drawing/2014/main" id="{4382E5B7-EC3E-A1DD-E088-317A612FA1C1}"/>
                  </a:ext>
                </a:extLst>
              </p:cNvPr>
              <p:cNvSpPr/>
              <p:nvPr/>
            </p:nvSpPr>
            <p:spPr>
              <a:xfrm>
                <a:off x="1576432" y="2109612"/>
                <a:ext cx="1314855" cy="353147"/>
              </a:xfrm>
              <a:custGeom>
                <a:avLst/>
                <a:gdLst/>
                <a:ahLst/>
                <a:cxnLst/>
                <a:rect l="l" t="t" r="r" b="b"/>
                <a:pathLst>
                  <a:path w="28952" h="7776" extrusionOk="0">
                    <a:moveTo>
                      <a:pt x="3888" y="1"/>
                    </a:moveTo>
                    <a:cubicBezTo>
                      <a:pt x="1740" y="1"/>
                      <a:pt x="1" y="1740"/>
                      <a:pt x="1" y="3888"/>
                    </a:cubicBezTo>
                    <a:cubicBezTo>
                      <a:pt x="1" y="6035"/>
                      <a:pt x="1740" y="7775"/>
                      <a:pt x="3888" y="7775"/>
                    </a:cubicBezTo>
                    <a:lnTo>
                      <a:pt x="28951" y="7775"/>
                    </a:lnTo>
                    <a:cubicBezTo>
                      <a:pt x="28669" y="6615"/>
                      <a:pt x="28497" y="5299"/>
                      <a:pt x="28497" y="3888"/>
                    </a:cubicBezTo>
                    <a:cubicBezTo>
                      <a:pt x="28497" y="2477"/>
                      <a:pt x="28669" y="1161"/>
                      <a:pt x="28951" y="1"/>
                    </a:cubicBezTo>
                    <a:close/>
                  </a:path>
                </a:pathLst>
              </a:custGeom>
              <a:solidFill>
                <a:srgbClr val="BF6D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3188;p29">
                <a:extLst>
                  <a:ext uri="{FF2B5EF4-FFF2-40B4-BE49-F238E27FC236}">
                    <a16:creationId xmlns:a16="http://schemas.microsoft.com/office/drawing/2014/main" id="{33FA33FB-EC6C-E2D0-B7E8-8DF984CDBB81}"/>
                  </a:ext>
                </a:extLst>
              </p:cNvPr>
              <p:cNvSpPr/>
              <p:nvPr/>
            </p:nvSpPr>
            <p:spPr>
              <a:xfrm>
                <a:off x="1668373" y="2175639"/>
                <a:ext cx="1222299" cy="260591"/>
              </a:xfrm>
              <a:custGeom>
                <a:avLst/>
                <a:gdLst/>
                <a:ahLst/>
                <a:cxnLst/>
                <a:rect l="l" t="t" r="r" b="b"/>
                <a:pathLst>
                  <a:path w="26914" h="5738" extrusionOk="0">
                    <a:moveTo>
                      <a:pt x="2869" y="0"/>
                    </a:moveTo>
                    <a:cubicBezTo>
                      <a:pt x="1286" y="0"/>
                      <a:pt x="1" y="1286"/>
                      <a:pt x="1" y="2869"/>
                    </a:cubicBezTo>
                    <a:cubicBezTo>
                      <a:pt x="1" y="4452"/>
                      <a:pt x="1286" y="5737"/>
                      <a:pt x="2869" y="5737"/>
                    </a:cubicBezTo>
                    <a:lnTo>
                      <a:pt x="26913" y="5737"/>
                    </a:lnTo>
                    <a:cubicBezTo>
                      <a:pt x="26757" y="4844"/>
                      <a:pt x="26663" y="3888"/>
                      <a:pt x="26663" y="2869"/>
                    </a:cubicBezTo>
                    <a:cubicBezTo>
                      <a:pt x="26663" y="1866"/>
                      <a:pt x="26757" y="894"/>
                      <a:pt x="26913" y="0"/>
                    </a:cubicBezTo>
                    <a:close/>
                  </a:path>
                </a:pathLst>
              </a:custGeom>
              <a:solidFill>
                <a:srgbClr val="FAF8D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3189;p29">
                <a:extLst>
                  <a:ext uri="{FF2B5EF4-FFF2-40B4-BE49-F238E27FC236}">
                    <a16:creationId xmlns:a16="http://schemas.microsoft.com/office/drawing/2014/main" id="{63EAA489-2006-41FA-0DEB-B4B19BE785DE}"/>
                  </a:ext>
                </a:extLst>
              </p:cNvPr>
              <p:cNvSpPr/>
              <p:nvPr/>
            </p:nvSpPr>
            <p:spPr>
              <a:xfrm>
                <a:off x="1576432" y="2294055"/>
                <a:ext cx="1314855" cy="176619"/>
              </a:xfrm>
              <a:custGeom>
                <a:avLst/>
                <a:gdLst/>
                <a:ahLst/>
                <a:cxnLst/>
                <a:rect l="l" t="t" r="r" b="b"/>
                <a:pathLst>
                  <a:path w="28952" h="3889" extrusionOk="0">
                    <a:moveTo>
                      <a:pt x="1" y="1"/>
                    </a:moveTo>
                    <a:cubicBezTo>
                      <a:pt x="1" y="2148"/>
                      <a:pt x="1740" y="3888"/>
                      <a:pt x="3888" y="3888"/>
                    </a:cubicBezTo>
                    <a:lnTo>
                      <a:pt x="28951" y="3888"/>
                    </a:lnTo>
                    <a:cubicBezTo>
                      <a:pt x="28873" y="3559"/>
                      <a:pt x="28794" y="3230"/>
                      <a:pt x="28747" y="2869"/>
                    </a:cubicBezTo>
                    <a:cubicBezTo>
                      <a:pt x="28700" y="2666"/>
                      <a:pt x="28669" y="2446"/>
                      <a:pt x="28638" y="2211"/>
                    </a:cubicBezTo>
                    <a:cubicBezTo>
                      <a:pt x="28638" y="2211"/>
                      <a:pt x="28638" y="2195"/>
                      <a:pt x="28638" y="2180"/>
                    </a:cubicBezTo>
                    <a:cubicBezTo>
                      <a:pt x="28606" y="1944"/>
                      <a:pt x="28575" y="1725"/>
                      <a:pt x="28559" y="1490"/>
                    </a:cubicBezTo>
                    <a:cubicBezTo>
                      <a:pt x="28559" y="1474"/>
                      <a:pt x="28559" y="1474"/>
                      <a:pt x="28559" y="1459"/>
                    </a:cubicBezTo>
                    <a:cubicBezTo>
                      <a:pt x="28544" y="1255"/>
                      <a:pt x="28528" y="1051"/>
                      <a:pt x="28512" y="832"/>
                    </a:cubicBezTo>
                    <a:cubicBezTo>
                      <a:pt x="28512" y="785"/>
                      <a:pt x="28512" y="738"/>
                      <a:pt x="28512" y="675"/>
                    </a:cubicBezTo>
                    <a:cubicBezTo>
                      <a:pt x="28497" y="455"/>
                      <a:pt x="28497" y="236"/>
                      <a:pt x="28497" y="1"/>
                    </a:cubicBezTo>
                    <a:close/>
                  </a:path>
                </a:pathLst>
              </a:custGeom>
              <a:solidFill>
                <a:srgbClr val="DAD9C3">
                  <a:alpha val="352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9BC7285-4F35-29C6-7AD9-6A9710AD2012}"/>
              </a:ext>
            </a:extLst>
          </p:cNvPr>
          <p:cNvGrpSpPr/>
          <p:nvPr/>
        </p:nvGrpSpPr>
        <p:grpSpPr>
          <a:xfrm>
            <a:off x="3034763" y="1465234"/>
            <a:ext cx="5813146" cy="3360882"/>
            <a:chOff x="3341634" y="1489037"/>
            <a:chExt cx="5813146" cy="2451969"/>
          </a:xfrm>
        </p:grpSpPr>
        <p:sp>
          <p:nvSpPr>
            <p:cNvPr id="4" name="Google Shape;3525;p36">
              <a:extLst>
                <a:ext uri="{FF2B5EF4-FFF2-40B4-BE49-F238E27FC236}">
                  <a16:creationId xmlns:a16="http://schemas.microsoft.com/office/drawing/2014/main" id="{955F4DD1-9B7C-0CF6-96CA-DFD26A2E3915}"/>
                </a:ext>
              </a:extLst>
            </p:cNvPr>
            <p:cNvSpPr txBox="1"/>
            <p:nvPr/>
          </p:nvSpPr>
          <p:spPr>
            <a:xfrm>
              <a:off x="3341634" y="1489037"/>
              <a:ext cx="5752186" cy="7170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GB" sz="2500" b="1" i="0" u="none" strike="noStrike" kern="0" cap="none" spc="0" normalizeH="0" baseline="0" noProof="0" dirty="0">
                  <a:ln>
                    <a:noFill/>
                  </a:ln>
                  <a:solidFill>
                    <a:srgbClr val="424077"/>
                  </a:solidFill>
                  <a:effectLst/>
                  <a:uLnTx/>
                  <a:uFillTx/>
                  <a:latin typeface="Varela" panose="020B0604020202020204" charset="0"/>
                  <a:ea typeface="Gadugi" panose="020B0502040204020203" pitchFamily="34" charset="0"/>
                  <a:cs typeface="Varela"/>
                  <a:sym typeface="Varela"/>
                </a:rPr>
                <a:t>1. To cultivate reading habits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 panose="020B0604020202020204" charset="0"/>
                  <a:ea typeface="Varela"/>
                  <a:cs typeface="Varela"/>
                  <a:sym typeface="Varela"/>
                </a:rPr>
                <a:t>	because book is where knowledge is,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lang="en-GB" sz="1600" dirty="0">
                  <a:solidFill>
                    <a:srgbClr val="BF6D13"/>
                  </a:solidFill>
                  <a:latin typeface="Varela" panose="020B0604020202020204" charset="0"/>
                  <a:ea typeface="Varela"/>
                  <a:cs typeface="Varela"/>
                  <a:sym typeface="Varela"/>
                </a:rPr>
                <a:t>	</a:t>
              </a:r>
              <a:r>
                <a: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 panose="020B0604020202020204" charset="0"/>
                  <a:ea typeface="Varela"/>
                  <a:cs typeface="Varela"/>
                  <a:sym typeface="Varela"/>
                </a:rPr>
                <a:t>and knowledge is power.</a:t>
              </a:r>
            </a:p>
          </p:txBody>
        </p:sp>
        <p:sp>
          <p:nvSpPr>
            <p:cNvPr id="13" name="Google Shape;3525;p36">
              <a:extLst>
                <a:ext uri="{FF2B5EF4-FFF2-40B4-BE49-F238E27FC236}">
                  <a16:creationId xmlns:a16="http://schemas.microsoft.com/office/drawing/2014/main" id="{BBC0F08B-4B0A-B3EA-AE64-9ACB1287806B}"/>
                </a:ext>
              </a:extLst>
            </p:cNvPr>
            <p:cNvSpPr txBox="1"/>
            <p:nvPr/>
          </p:nvSpPr>
          <p:spPr>
            <a:xfrm>
              <a:off x="3341634" y="2366016"/>
              <a:ext cx="5752186" cy="7170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GB" sz="2500" b="1" i="0" u="none" strike="noStrike" kern="0" cap="none" spc="0" normalizeH="0" baseline="0" noProof="0" dirty="0">
                  <a:ln>
                    <a:noFill/>
                  </a:ln>
                  <a:solidFill>
                    <a:srgbClr val="424077"/>
                  </a:solidFill>
                  <a:effectLst/>
                  <a:uLnTx/>
                  <a:uFillTx/>
                  <a:latin typeface="Varela" panose="020B0604020202020204" charset="0"/>
                  <a:ea typeface="Gadugi" panose="020B0502040204020203" pitchFamily="34" charset="0"/>
                  <a:cs typeface="Varela"/>
                  <a:sym typeface="Varela"/>
                </a:rPr>
                <a:t>2.  To strengthen their cognitive skills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 panose="020B0604020202020204" charset="0"/>
                  <a:ea typeface="Varela"/>
                  <a:cs typeface="Varela"/>
                  <a:sym typeface="Varela"/>
                </a:rPr>
                <a:t>	because problem-solving skills,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lang="en-GB" sz="1600" dirty="0">
                  <a:solidFill>
                    <a:srgbClr val="BF6D13"/>
                  </a:solidFill>
                  <a:latin typeface="Varela" panose="020B0604020202020204" charset="0"/>
                  <a:ea typeface="Varela"/>
                  <a:cs typeface="Varela"/>
                  <a:sym typeface="Varela"/>
                </a:rPr>
                <a:t>	</a:t>
              </a:r>
              <a:r>
                <a: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 panose="020B0604020202020204" charset="0"/>
                  <a:ea typeface="Varela"/>
                  <a:cs typeface="Varela"/>
                  <a:sym typeface="Varela"/>
                </a:rPr>
                <a:t>communication and adaptability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 panose="020B0604020202020204" charset="0"/>
                  <a:ea typeface="Varela"/>
                  <a:cs typeface="Varela"/>
                  <a:sym typeface="Varela"/>
                </a:rPr>
                <a:t>	are core elements towards a successful career.</a:t>
              </a:r>
            </a:p>
          </p:txBody>
        </p:sp>
        <p:sp>
          <p:nvSpPr>
            <p:cNvPr id="14" name="Google Shape;3525;p36">
              <a:extLst>
                <a:ext uri="{FF2B5EF4-FFF2-40B4-BE49-F238E27FC236}">
                  <a16:creationId xmlns:a16="http://schemas.microsoft.com/office/drawing/2014/main" id="{86B3D000-E06F-395B-20AF-AB5B08CCE853}"/>
                </a:ext>
              </a:extLst>
            </p:cNvPr>
            <p:cNvSpPr txBox="1"/>
            <p:nvPr/>
          </p:nvSpPr>
          <p:spPr>
            <a:xfrm>
              <a:off x="3341634" y="3223943"/>
              <a:ext cx="5813146" cy="7170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GB" sz="2500" b="1" i="0" u="none" strike="noStrike" kern="0" cap="none" spc="0" normalizeH="0" baseline="0" noProof="0" dirty="0">
                  <a:ln>
                    <a:noFill/>
                  </a:ln>
                  <a:solidFill>
                    <a:srgbClr val="424077"/>
                  </a:solidFill>
                  <a:effectLst/>
                  <a:uLnTx/>
                  <a:uFillTx/>
                  <a:latin typeface="Varela" panose="020B0604020202020204" charset="0"/>
                  <a:ea typeface="Gadugi" panose="020B0502040204020203" pitchFamily="34" charset="0"/>
                  <a:cs typeface="Varela"/>
                  <a:sym typeface="Varela"/>
                </a:rPr>
                <a:t>3.  To appreciate the habit of reading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 panose="020B0604020202020204" charset="0"/>
                  <a:ea typeface="Varela"/>
                  <a:cs typeface="Varela"/>
                  <a:sym typeface="Varela"/>
                </a:rPr>
                <a:t>	because ‘the man who does not read has no</a:t>
              </a: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lang="en-GB" sz="1600" dirty="0">
                  <a:solidFill>
                    <a:srgbClr val="BF6D13"/>
                  </a:solidFill>
                  <a:latin typeface="Varela" panose="020B0604020202020204" charset="0"/>
                  <a:ea typeface="Varela"/>
                  <a:cs typeface="Varela"/>
                  <a:sym typeface="Varela"/>
                </a:rPr>
                <a:t>	</a:t>
              </a:r>
              <a:r>
                <a:rPr kumimoji="0" lang="en-GB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BF6D13"/>
                  </a:solidFill>
                  <a:effectLst/>
                  <a:uLnTx/>
                  <a:uFillTx/>
                  <a:latin typeface="Varela" panose="020B0604020202020204" charset="0"/>
                  <a:ea typeface="Varela"/>
                  <a:cs typeface="Varela"/>
                  <a:sym typeface="Varela"/>
                </a:rPr>
                <a:t>advantage over the man who cannot read.’</a:t>
              </a:r>
            </a:p>
          </p:txBody>
        </p:sp>
      </p:grpSp>
      <p:sp>
        <p:nvSpPr>
          <p:cNvPr id="5" name="Google Shape;3372;p36">
            <a:extLst>
              <a:ext uri="{FF2B5EF4-FFF2-40B4-BE49-F238E27FC236}">
                <a16:creationId xmlns:a16="http://schemas.microsoft.com/office/drawing/2014/main" id="{30199287-B3EB-BC98-7DE6-01FF220C3B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7973" y="317384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chemeClr val="tx1"/>
                </a:solidFill>
              </a:rPr>
              <a:t>Define</a:t>
            </a:r>
            <a:r>
              <a:rPr lang="en" sz="4500" dirty="0"/>
              <a:t> </a:t>
            </a:r>
            <a:r>
              <a:rPr lang="en" sz="4500" dirty="0">
                <a:solidFill>
                  <a:srgbClr val="E8871C"/>
                </a:solidFill>
              </a:rPr>
              <a:t>Mode </a:t>
            </a:r>
            <a:r>
              <a:rPr lang="en" sz="4500" dirty="0">
                <a:solidFill>
                  <a:schemeClr val="accent5"/>
                </a:solidFill>
              </a:rPr>
              <a:t>;</a:t>
            </a:r>
            <a:br>
              <a:rPr lang="en" sz="4500" dirty="0">
                <a:solidFill>
                  <a:srgbClr val="E8871C"/>
                </a:solidFill>
              </a:rPr>
            </a:br>
            <a:endParaRPr sz="1200" dirty="0">
              <a:solidFill>
                <a:schemeClr val="tx1"/>
              </a:solidFill>
            </a:endParaRPr>
          </a:p>
        </p:txBody>
      </p:sp>
      <p:sp>
        <p:nvSpPr>
          <p:cNvPr id="6" name="Google Shape;3525;p36">
            <a:extLst>
              <a:ext uri="{FF2B5EF4-FFF2-40B4-BE49-F238E27FC236}">
                <a16:creationId xmlns:a16="http://schemas.microsoft.com/office/drawing/2014/main" id="{A9B3D4BA-C703-9C1A-1E1E-ED962D5B92D0}"/>
              </a:ext>
            </a:extLst>
          </p:cNvPr>
          <p:cNvSpPr txBox="1"/>
          <p:nvPr/>
        </p:nvSpPr>
        <p:spPr>
          <a:xfrm>
            <a:off x="407973" y="890084"/>
            <a:ext cx="262679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20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Users’ </a:t>
            </a:r>
            <a:r>
              <a:rPr lang="en-GB" sz="2000" b="1" dirty="0">
                <a:solidFill>
                  <a:srgbClr val="E8871C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wants &amp; needs</a:t>
            </a:r>
          </a:p>
        </p:txBody>
      </p:sp>
    </p:spTree>
    <p:extLst>
      <p:ext uri="{BB962C8B-B14F-4D97-AF65-F5344CB8AC3E}">
        <p14:creationId xmlns:p14="http://schemas.microsoft.com/office/powerpoint/2010/main" val="2400833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55;p25">
            <a:extLst>
              <a:ext uri="{FF2B5EF4-FFF2-40B4-BE49-F238E27FC236}">
                <a16:creationId xmlns:a16="http://schemas.microsoft.com/office/drawing/2014/main" id="{2E4D1EB2-39D7-CB09-4410-6B3E6E40F892}"/>
              </a:ext>
            </a:extLst>
          </p:cNvPr>
          <p:cNvSpPr txBox="1">
            <a:spLocks/>
          </p:cNvSpPr>
          <p:nvPr/>
        </p:nvSpPr>
        <p:spPr>
          <a:xfrm>
            <a:off x="3177655" y="590164"/>
            <a:ext cx="5296362" cy="33548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idact Gothic"/>
              <a:buNone/>
              <a:defRPr sz="3600" b="1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itr"/>
              <a:buNone/>
              <a:defRPr sz="2400" b="0" i="0" u="none" strike="noStrike" cap="none">
                <a:solidFill>
                  <a:schemeClr val="dk1"/>
                </a:solidFill>
                <a:latin typeface="Mitr"/>
                <a:ea typeface="Mitr"/>
                <a:cs typeface="Mitr"/>
                <a:sym typeface="Mitr"/>
              </a:defRPr>
            </a:lvl9pPr>
          </a:lstStyle>
          <a:p>
            <a:r>
              <a:rPr lang="en-MY" sz="5000" dirty="0">
                <a:solidFill>
                  <a:schemeClr val="tx1"/>
                </a:solidFill>
                <a:latin typeface="Libre Baskerville" panose="02000000000000000000" pitchFamily="2" charset="0"/>
              </a:rPr>
              <a:t>03.</a:t>
            </a:r>
            <a:endParaRPr lang="en-MY" sz="500" dirty="0">
              <a:solidFill>
                <a:schemeClr val="tx1"/>
              </a:solidFill>
              <a:latin typeface="Libre Baskerville" panose="02000000000000000000" pitchFamily="2" charset="0"/>
            </a:endParaRPr>
          </a:p>
          <a:p>
            <a:r>
              <a:rPr lang="en-MY" sz="5000" dirty="0">
                <a:solidFill>
                  <a:schemeClr val="tx1"/>
                </a:solidFill>
                <a:latin typeface="Libre Baskerville" panose="02000000000000000000" pitchFamily="2" charset="0"/>
              </a:rPr>
              <a:t>Ideate</a:t>
            </a:r>
            <a:endParaRPr lang="en-MY" sz="3000" dirty="0">
              <a:solidFill>
                <a:schemeClr val="accent5"/>
              </a:solidFill>
              <a:latin typeface="Libre Baskerville" panose="02000000000000000000" pitchFamily="2" charset="0"/>
            </a:endParaRPr>
          </a:p>
          <a:p>
            <a:endParaRPr lang="en-MY" sz="2000" dirty="0">
              <a:solidFill>
                <a:schemeClr val="accent5"/>
              </a:solidFill>
              <a:latin typeface="Libre Baskerville" panose="02000000000000000000" pitchFamily="2" charset="0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480"/>
              </a:buClr>
              <a:buSzPts val="1600"/>
              <a:buFont typeface="Varela"/>
              <a:buNone/>
              <a:tabLst/>
              <a:defRPr/>
            </a:pPr>
            <a:r>
              <a:rPr kumimoji="0" lang="en-GB" sz="2500" b="0" i="0" u="none" strike="noStrike" kern="0" cap="none" spc="0" normalizeH="0" baseline="0" noProof="0" dirty="0">
                <a:ln>
                  <a:noFill/>
                </a:ln>
                <a:solidFill>
                  <a:srgbClr val="E8871C"/>
                </a:solidFill>
                <a:effectLst/>
                <a:uLnTx/>
                <a:uFillTx/>
                <a:latin typeface="Varela" panose="020B0604020202020204" charset="0"/>
                <a:ea typeface="DengXian" panose="02010600030101010101" pitchFamily="2" charset="-122"/>
                <a:cs typeface="Cordia New" panose="020B0304020202020204" pitchFamily="34" charset="-34"/>
                <a:sym typeface="Varela"/>
              </a:rPr>
              <a:t>Explore a wide solution space,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480"/>
              </a:buClr>
              <a:buSzPts val="1600"/>
              <a:buFont typeface="Varela"/>
              <a:buNone/>
              <a:tabLst/>
              <a:defRPr/>
            </a:pPr>
            <a:r>
              <a:rPr kumimoji="0" lang="en-GB" sz="2500" b="0" i="0" u="none" strike="noStrike" kern="0" cap="none" spc="0" normalizeH="0" baseline="0" noProof="0" dirty="0">
                <a:ln>
                  <a:noFill/>
                </a:ln>
                <a:solidFill>
                  <a:srgbClr val="E8871C"/>
                </a:solidFill>
                <a:effectLst/>
                <a:uLnTx/>
                <a:uFillTx/>
                <a:latin typeface="Varela" panose="020B0604020202020204" charset="0"/>
                <a:ea typeface="DengXian" panose="02010600030101010101" pitchFamily="2" charset="-122"/>
                <a:cs typeface="Cordia New" panose="020B0304020202020204" pitchFamily="34" charset="-34"/>
                <a:sym typeface="Varela"/>
              </a:rPr>
              <a:t>namely a large quantity &amp;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B6480"/>
              </a:buClr>
              <a:buSzPts val="1600"/>
              <a:buFont typeface="Varela"/>
              <a:buNone/>
              <a:tabLst/>
              <a:defRPr/>
            </a:pPr>
            <a:r>
              <a:rPr kumimoji="0" lang="en-GB" sz="2500" b="0" i="0" u="none" strike="noStrike" kern="0" cap="none" spc="0" normalizeH="0" baseline="0" noProof="0" dirty="0">
                <a:ln>
                  <a:noFill/>
                </a:ln>
                <a:solidFill>
                  <a:srgbClr val="E8871C"/>
                </a:solidFill>
                <a:effectLst/>
                <a:uLnTx/>
                <a:uFillTx/>
                <a:latin typeface="Varela" panose="020B0604020202020204" charset="0"/>
                <a:ea typeface="DengXian" panose="02010600030101010101" pitchFamily="2" charset="-122"/>
                <a:cs typeface="Cordia New" panose="020B0304020202020204" pitchFamily="34" charset="-34"/>
                <a:sym typeface="Varela"/>
              </a:rPr>
              <a:t>huge diversity of ideas.</a:t>
            </a:r>
          </a:p>
        </p:txBody>
      </p:sp>
      <p:grpSp>
        <p:nvGrpSpPr>
          <p:cNvPr id="3" name="Google Shape;3131;p122">
            <a:extLst>
              <a:ext uri="{FF2B5EF4-FFF2-40B4-BE49-F238E27FC236}">
                <a16:creationId xmlns:a16="http://schemas.microsoft.com/office/drawing/2014/main" id="{AD3D02C7-1A2B-A825-CCFB-7744893CC8D9}"/>
              </a:ext>
            </a:extLst>
          </p:cNvPr>
          <p:cNvGrpSpPr/>
          <p:nvPr/>
        </p:nvGrpSpPr>
        <p:grpSpPr>
          <a:xfrm>
            <a:off x="-54055" y="3078970"/>
            <a:ext cx="2869580" cy="1673243"/>
            <a:chOff x="2566874" y="1577107"/>
            <a:chExt cx="4010343" cy="2328355"/>
          </a:xfrm>
        </p:grpSpPr>
        <p:sp>
          <p:nvSpPr>
            <p:cNvPr id="4" name="Google Shape;3132;p122">
              <a:extLst>
                <a:ext uri="{FF2B5EF4-FFF2-40B4-BE49-F238E27FC236}">
                  <a16:creationId xmlns:a16="http://schemas.microsoft.com/office/drawing/2014/main" id="{B0657233-D68F-7C66-4B71-348A49B8947F}"/>
                </a:ext>
              </a:extLst>
            </p:cNvPr>
            <p:cNvSpPr/>
            <p:nvPr/>
          </p:nvSpPr>
          <p:spPr>
            <a:xfrm>
              <a:off x="2566874" y="2805134"/>
              <a:ext cx="4010343" cy="1100328"/>
            </a:xfrm>
            <a:custGeom>
              <a:avLst/>
              <a:gdLst/>
              <a:ahLst/>
              <a:cxnLst/>
              <a:rect l="l" t="t" r="r" b="b"/>
              <a:pathLst>
                <a:path w="172007" h="47194" extrusionOk="0">
                  <a:moveTo>
                    <a:pt x="155741" y="1"/>
                  </a:moveTo>
                  <a:lnTo>
                    <a:pt x="143260" y="226"/>
                  </a:lnTo>
                  <a:lnTo>
                    <a:pt x="126468" y="6868"/>
                  </a:lnTo>
                  <a:lnTo>
                    <a:pt x="138849" y="15389"/>
                  </a:lnTo>
                  <a:lnTo>
                    <a:pt x="41906" y="17093"/>
                  </a:lnTo>
                  <a:lnTo>
                    <a:pt x="40527" y="17895"/>
                  </a:lnTo>
                  <a:lnTo>
                    <a:pt x="47244" y="11429"/>
                  </a:lnTo>
                  <a:lnTo>
                    <a:pt x="41580" y="6918"/>
                  </a:lnTo>
                  <a:cubicBezTo>
                    <a:pt x="41580" y="6918"/>
                    <a:pt x="24613" y="12883"/>
                    <a:pt x="12307" y="16442"/>
                  </a:cubicBezTo>
                  <a:cubicBezTo>
                    <a:pt x="1" y="20026"/>
                    <a:pt x="3134" y="26266"/>
                    <a:pt x="12808" y="29349"/>
                  </a:cubicBezTo>
                  <a:cubicBezTo>
                    <a:pt x="15189" y="30101"/>
                    <a:pt x="17169" y="30427"/>
                    <a:pt x="18948" y="30427"/>
                  </a:cubicBezTo>
                  <a:cubicBezTo>
                    <a:pt x="19926" y="30427"/>
                    <a:pt x="20853" y="30327"/>
                    <a:pt x="21705" y="30151"/>
                  </a:cubicBezTo>
                  <a:lnTo>
                    <a:pt x="21705" y="30151"/>
                  </a:lnTo>
                  <a:cubicBezTo>
                    <a:pt x="18121" y="33911"/>
                    <a:pt x="12833" y="39926"/>
                    <a:pt x="12808" y="42958"/>
                  </a:cubicBezTo>
                  <a:cubicBezTo>
                    <a:pt x="12783" y="45565"/>
                    <a:pt x="16643" y="47194"/>
                    <a:pt x="25314" y="47194"/>
                  </a:cubicBezTo>
                  <a:lnTo>
                    <a:pt x="158097" y="47194"/>
                  </a:lnTo>
                  <a:cubicBezTo>
                    <a:pt x="165064" y="47194"/>
                    <a:pt x="164789" y="41630"/>
                    <a:pt x="161831" y="38522"/>
                  </a:cubicBezTo>
                  <a:cubicBezTo>
                    <a:pt x="159325" y="35916"/>
                    <a:pt x="145265" y="21329"/>
                    <a:pt x="140829" y="16743"/>
                  </a:cubicBezTo>
                  <a:lnTo>
                    <a:pt x="140829" y="16743"/>
                  </a:lnTo>
                  <a:lnTo>
                    <a:pt x="142082" y="17595"/>
                  </a:lnTo>
                  <a:cubicBezTo>
                    <a:pt x="151054" y="13484"/>
                    <a:pt x="165666" y="8422"/>
                    <a:pt x="168824" y="5189"/>
                  </a:cubicBezTo>
                  <a:cubicBezTo>
                    <a:pt x="172007" y="1956"/>
                    <a:pt x="155741" y="1"/>
                    <a:pt x="155741" y="1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133;p122">
              <a:extLst>
                <a:ext uri="{FF2B5EF4-FFF2-40B4-BE49-F238E27FC236}">
                  <a16:creationId xmlns:a16="http://schemas.microsoft.com/office/drawing/2014/main" id="{3E46B136-1884-971C-12C6-090F3FD37D7D}"/>
                </a:ext>
              </a:extLst>
            </p:cNvPr>
            <p:cNvSpPr/>
            <p:nvPr/>
          </p:nvSpPr>
          <p:spPr>
            <a:xfrm>
              <a:off x="3643799" y="1777892"/>
              <a:ext cx="95848" cy="102283"/>
            </a:xfrm>
            <a:custGeom>
              <a:avLst/>
              <a:gdLst/>
              <a:ahLst/>
              <a:cxnLst/>
              <a:rect l="l" t="t" r="r" b="b"/>
              <a:pathLst>
                <a:path w="4111" h="4387" extrusionOk="0">
                  <a:moveTo>
                    <a:pt x="2657" y="0"/>
                  </a:moveTo>
                  <a:cubicBezTo>
                    <a:pt x="2532" y="25"/>
                    <a:pt x="2407" y="50"/>
                    <a:pt x="2281" y="50"/>
                  </a:cubicBezTo>
                  <a:cubicBezTo>
                    <a:pt x="2031" y="126"/>
                    <a:pt x="1830" y="251"/>
                    <a:pt x="1655" y="426"/>
                  </a:cubicBezTo>
                  <a:cubicBezTo>
                    <a:pt x="1254" y="928"/>
                    <a:pt x="853" y="1429"/>
                    <a:pt x="427" y="1955"/>
                  </a:cubicBezTo>
                  <a:cubicBezTo>
                    <a:pt x="301" y="2080"/>
                    <a:pt x="201" y="2231"/>
                    <a:pt x="151" y="2406"/>
                  </a:cubicBezTo>
                  <a:cubicBezTo>
                    <a:pt x="51" y="2582"/>
                    <a:pt x="1" y="2757"/>
                    <a:pt x="26" y="2958"/>
                  </a:cubicBezTo>
                  <a:cubicBezTo>
                    <a:pt x="1" y="3158"/>
                    <a:pt x="51" y="3334"/>
                    <a:pt x="151" y="3509"/>
                  </a:cubicBezTo>
                  <a:cubicBezTo>
                    <a:pt x="201" y="3685"/>
                    <a:pt x="301" y="3835"/>
                    <a:pt x="427" y="3985"/>
                  </a:cubicBezTo>
                  <a:cubicBezTo>
                    <a:pt x="702" y="4211"/>
                    <a:pt x="1028" y="4386"/>
                    <a:pt x="1404" y="4386"/>
                  </a:cubicBezTo>
                  <a:lnTo>
                    <a:pt x="1454" y="4386"/>
                  </a:lnTo>
                  <a:cubicBezTo>
                    <a:pt x="1580" y="4386"/>
                    <a:pt x="1705" y="4361"/>
                    <a:pt x="1830" y="4336"/>
                  </a:cubicBezTo>
                  <a:cubicBezTo>
                    <a:pt x="2081" y="4286"/>
                    <a:pt x="2281" y="4161"/>
                    <a:pt x="2457" y="3985"/>
                  </a:cubicBezTo>
                  <a:lnTo>
                    <a:pt x="3685" y="2456"/>
                  </a:lnTo>
                  <a:cubicBezTo>
                    <a:pt x="3810" y="2331"/>
                    <a:pt x="3910" y="2181"/>
                    <a:pt x="3961" y="2005"/>
                  </a:cubicBezTo>
                  <a:cubicBezTo>
                    <a:pt x="4061" y="1830"/>
                    <a:pt x="4111" y="1629"/>
                    <a:pt x="4086" y="1454"/>
                  </a:cubicBezTo>
                  <a:cubicBezTo>
                    <a:pt x="4111" y="1253"/>
                    <a:pt x="4061" y="1053"/>
                    <a:pt x="3961" y="877"/>
                  </a:cubicBezTo>
                  <a:cubicBezTo>
                    <a:pt x="3910" y="702"/>
                    <a:pt x="3810" y="552"/>
                    <a:pt x="3685" y="426"/>
                  </a:cubicBezTo>
                  <a:cubicBezTo>
                    <a:pt x="3409" y="176"/>
                    <a:pt x="3083" y="0"/>
                    <a:pt x="2707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134;p122">
              <a:extLst>
                <a:ext uri="{FF2B5EF4-FFF2-40B4-BE49-F238E27FC236}">
                  <a16:creationId xmlns:a16="http://schemas.microsoft.com/office/drawing/2014/main" id="{1870CB9F-F393-3CF2-D064-AEB8757E0B91}"/>
                </a:ext>
              </a:extLst>
            </p:cNvPr>
            <p:cNvSpPr/>
            <p:nvPr/>
          </p:nvSpPr>
          <p:spPr>
            <a:xfrm>
              <a:off x="3560822" y="1864366"/>
              <a:ext cx="73652" cy="74818"/>
            </a:xfrm>
            <a:custGeom>
              <a:avLst/>
              <a:gdLst/>
              <a:ahLst/>
              <a:cxnLst/>
              <a:rect l="l" t="t" r="r" b="b"/>
              <a:pathLst>
                <a:path w="3159" h="3209" extrusionOk="0">
                  <a:moveTo>
                    <a:pt x="1705" y="1"/>
                  </a:moveTo>
                  <a:cubicBezTo>
                    <a:pt x="1580" y="1"/>
                    <a:pt x="1454" y="1"/>
                    <a:pt x="1329" y="51"/>
                  </a:cubicBezTo>
                  <a:cubicBezTo>
                    <a:pt x="1204" y="101"/>
                    <a:pt x="1103" y="151"/>
                    <a:pt x="978" y="176"/>
                  </a:cubicBezTo>
                  <a:cubicBezTo>
                    <a:pt x="753" y="326"/>
                    <a:pt x="602" y="477"/>
                    <a:pt x="452" y="702"/>
                  </a:cubicBezTo>
                  <a:cubicBezTo>
                    <a:pt x="377" y="828"/>
                    <a:pt x="301" y="953"/>
                    <a:pt x="201" y="1053"/>
                  </a:cubicBezTo>
                  <a:cubicBezTo>
                    <a:pt x="101" y="1229"/>
                    <a:pt x="51" y="1404"/>
                    <a:pt x="26" y="1605"/>
                  </a:cubicBezTo>
                  <a:cubicBezTo>
                    <a:pt x="1" y="1780"/>
                    <a:pt x="1" y="1981"/>
                    <a:pt x="51" y="2156"/>
                  </a:cubicBezTo>
                  <a:cubicBezTo>
                    <a:pt x="101" y="2356"/>
                    <a:pt x="201" y="2507"/>
                    <a:pt x="327" y="2657"/>
                  </a:cubicBezTo>
                  <a:cubicBezTo>
                    <a:pt x="427" y="2808"/>
                    <a:pt x="552" y="2933"/>
                    <a:pt x="728" y="3033"/>
                  </a:cubicBezTo>
                  <a:cubicBezTo>
                    <a:pt x="828" y="3083"/>
                    <a:pt x="953" y="3108"/>
                    <a:pt x="1053" y="3158"/>
                  </a:cubicBezTo>
                  <a:cubicBezTo>
                    <a:pt x="1179" y="3209"/>
                    <a:pt x="1329" y="3209"/>
                    <a:pt x="1454" y="3209"/>
                  </a:cubicBezTo>
                  <a:cubicBezTo>
                    <a:pt x="1580" y="3209"/>
                    <a:pt x="1705" y="3209"/>
                    <a:pt x="1830" y="3158"/>
                  </a:cubicBezTo>
                  <a:cubicBezTo>
                    <a:pt x="1931" y="3108"/>
                    <a:pt x="2056" y="3083"/>
                    <a:pt x="2181" y="3033"/>
                  </a:cubicBezTo>
                  <a:cubicBezTo>
                    <a:pt x="2382" y="2908"/>
                    <a:pt x="2557" y="2732"/>
                    <a:pt x="2682" y="2507"/>
                  </a:cubicBezTo>
                  <a:cubicBezTo>
                    <a:pt x="2758" y="2382"/>
                    <a:pt x="2858" y="2281"/>
                    <a:pt x="2933" y="2156"/>
                  </a:cubicBezTo>
                  <a:cubicBezTo>
                    <a:pt x="3058" y="1981"/>
                    <a:pt x="3109" y="1805"/>
                    <a:pt x="3109" y="1630"/>
                  </a:cubicBezTo>
                  <a:cubicBezTo>
                    <a:pt x="3159" y="1429"/>
                    <a:pt x="3159" y="1229"/>
                    <a:pt x="3083" y="1053"/>
                  </a:cubicBezTo>
                  <a:cubicBezTo>
                    <a:pt x="3033" y="853"/>
                    <a:pt x="2958" y="702"/>
                    <a:pt x="2833" y="552"/>
                  </a:cubicBezTo>
                  <a:cubicBezTo>
                    <a:pt x="2733" y="402"/>
                    <a:pt x="2582" y="276"/>
                    <a:pt x="2432" y="176"/>
                  </a:cubicBezTo>
                  <a:cubicBezTo>
                    <a:pt x="2306" y="151"/>
                    <a:pt x="2206" y="101"/>
                    <a:pt x="2081" y="51"/>
                  </a:cubicBezTo>
                  <a:cubicBezTo>
                    <a:pt x="1956" y="1"/>
                    <a:pt x="1830" y="1"/>
                    <a:pt x="1705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135;p122">
              <a:extLst>
                <a:ext uri="{FF2B5EF4-FFF2-40B4-BE49-F238E27FC236}">
                  <a16:creationId xmlns:a16="http://schemas.microsoft.com/office/drawing/2014/main" id="{97137B59-BAA7-06C0-9237-D496B8EF398B}"/>
                </a:ext>
              </a:extLst>
            </p:cNvPr>
            <p:cNvSpPr/>
            <p:nvPr/>
          </p:nvSpPr>
          <p:spPr>
            <a:xfrm>
              <a:off x="3479011" y="1985322"/>
              <a:ext cx="97037" cy="95265"/>
            </a:xfrm>
            <a:custGeom>
              <a:avLst/>
              <a:gdLst/>
              <a:ahLst/>
              <a:cxnLst/>
              <a:rect l="l" t="t" r="r" b="b"/>
              <a:pathLst>
                <a:path w="4162" h="4086" extrusionOk="0">
                  <a:moveTo>
                    <a:pt x="2708" y="1"/>
                  </a:moveTo>
                  <a:cubicBezTo>
                    <a:pt x="2582" y="26"/>
                    <a:pt x="2457" y="51"/>
                    <a:pt x="2332" y="51"/>
                  </a:cubicBezTo>
                  <a:cubicBezTo>
                    <a:pt x="2081" y="126"/>
                    <a:pt x="1881" y="251"/>
                    <a:pt x="1705" y="427"/>
                  </a:cubicBezTo>
                  <a:cubicBezTo>
                    <a:pt x="1279" y="828"/>
                    <a:pt x="853" y="1229"/>
                    <a:pt x="427" y="1655"/>
                  </a:cubicBezTo>
                  <a:cubicBezTo>
                    <a:pt x="302" y="1780"/>
                    <a:pt x="201" y="1930"/>
                    <a:pt x="151" y="2106"/>
                  </a:cubicBezTo>
                  <a:cubicBezTo>
                    <a:pt x="51" y="2281"/>
                    <a:pt x="1" y="2457"/>
                    <a:pt x="26" y="2657"/>
                  </a:cubicBezTo>
                  <a:cubicBezTo>
                    <a:pt x="1" y="2858"/>
                    <a:pt x="51" y="3033"/>
                    <a:pt x="151" y="3209"/>
                  </a:cubicBezTo>
                  <a:cubicBezTo>
                    <a:pt x="201" y="3384"/>
                    <a:pt x="302" y="3534"/>
                    <a:pt x="427" y="3660"/>
                  </a:cubicBezTo>
                  <a:cubicBezTo>
                    <a:pt x="527" y="3735"/>
                    <a:pt x="627" y="3810"/>
                    <a:pt x="728" y="3885"/>
                  </a:cubicBezTo>
                  <a:cubicBezTo>
                    <a:pt x="953" y="4036"/>
                    <a:pt x="1204" y="4086"/>
                    <a:pt x="1455" y="4086"/>
                  </a:cubicBezTo>
                  <a:cubicBezTo>
                    <a:pt x="1580" y="4086"/>
                    <a:pt x="1705" y="4061"/>
                    <a:pt x="1831" y="4036"/>
                  </a:cubicBezTo>
                  <a:cubicBezTo>
                    <a:pt x="2081" y="3986"/>
                    <a:pt x="2282" y="3860"/>
                    <a:pt x="2457" y="3660"/>
                  </a:cubicBezTo>
                  <a:cubicBezTo>
                    <a:pt x="2883" y="3259"/>
                    <a:pt x="3309" y="2858"/>
                    <a:pt x="3735" y="2457"/>
                  </a:cubicBezTo>
                  <a:cubicBezTo>
                    <a:pt x="3861" y="2331"/>
                    <a:pt x="3961" y="2181"/>
                    <a:pt x="4011" y="2006"/>
                  </a:cubicBezTo>
                  <a:cubicBezTo>
                    <a:pt x="4111" y="1830"/>
                    <a:pt x="4161" y="1630"/>
                    <a:pt x="4136" y="1454"/>
                  </a:cubicBezTo>
                  <a:cubicBezTo>
                    <a:pt x="4161" y="1254"/>
                    <a:pt x="4111" y="1053"/>
                    <a:pt x="4011" y="903"/>
                  </a:cubicBezTo>
                  <a:cubicBezTo>
                    <a:pt x="3961" y="702"/>
                    <a:pt x="3861" y="552"/>
                    <a:pt x="3735" y="427"/>
                  </a:cubicBezTo>
                  <a:cubicBezTo>
                    <a:pt x="3635" y="351"/>
                    <a:pt x="3535" y="276"/>
                    <a:pt x="3435" y="201"/>
                  </a:cubicBezTo>
                  <a:cubicBezTo>
                    <a:pt x="3209" y="76"/>
                    <a:pt x="2958" y="1"/>
                    <a:pt x="2708" y="1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136;p122">
              <a:extLst>
                <a:ext uri="{FF2B5EF4-FFF2-40B4-BE49-F238E27FC236}">
                  <a16:creationId xmlns:a16="http://schemas.microsoft.com/office/drawing/2014/main" id="{A5FF9093-F35C-F64E-66B5-7ED9E23F2B4F}"/>
                </a:ext>
              </a:extLst>
            </p:cNvPr>
            <p:cNvSpPr/>
            <p:nvPr/>
          </p:nvSpPr>
          <p:spPr>
            <a:xfrm>
              <a:off x="3650234" y="1947343"/>
              <a:ext cx="74818" cy="76566"/>
            </a:xfrm>
            <a:custGeom>
              <a:avLst/>
              <a:gdLst/>
              <a:ahLst/>
              <a:cxnLst/>
              <a:rect l="l" t="t" r="r" b="b"/>
              <a:pathLst>
                <a:path w="3209" h="3284" extrusionOk="0">
                  <a:moveTo>
                    <a:pt x="1755" y="0"/>
                  </a:moveTo>
                  <a:cubicBezTo>
                    <a:pt x="1629" y="26"/>
                    <a:pt x="1504" y="51"/>
                    <a:pt x="1379" y="51"/>
                  </a:cubicBezTo>
                  <a:cubicBezTo>
                    <a:pt x="1153" y="126"/>
                    <a:pt x="928" y="251"/>
                    <a:pt x="752" y="427"/>
                  </a:cubicBezTo>
                  <a:cubicBezTo>
                    <a:pt x="652" y="552"/>
                    <a:pt x="527" y="702"/>
                    <a:pt x="426" y="828"/>
                  </a:cubicBezTo>
                  <a:cubicBezTo>
                    <a:pt x="276" y="953"/>
                    <a:pt x="176" y="1103"/>
                    <a:pt x="126" y="1279"/>
                  </a:cubicBezTo>
                  <a:cubicBezTo>
                    <a:pt x="50" y="1454"/>
                    <a:pt x="0" y="1655"/>
                    <a:pt x="0" y="1855"/>
                  </a:cubicBezTo>
                  <a:cubicBezTo>
                    <a:pt x="0" y="2031"/>
                    <a:pt x="50" y="2231"/>
                    <a:pt x="126" y="2407"/>
                  </a:cubicBezTo>
                  <a:cubicBezTo>
                    <a:pt x="176" y="2582"/>
                    <a:pt x="276" y="2732"/>
                    <a:pt x="426" y="2858"/>
                  </a:cubicBezTo>
                  <a:cubicBezTo>
                    <a:pt x="527" y="2933"/>
                    <a:pt x="627" y="3008"/>
                    <a:pt x="727" y="3083"/>
                  </a:cubicBezTo>
                  <a:cubicBezTo>
                    <a:pt x="953" y="3209"/>
                    <a:pt x="1178" y="3284"/>
                    <a:pt x="1429" y="3284"/>
                  </a:cubicBezTo>
                  <a:cubicBezTo>
                    <a:pt x="1579" y="3259"/>
                    <a:pt x="1705" y="3234"/>
                    <a:pt x="1830" y="3234"/>
                  </a:cubicBezTo>
                  <a:cubicBezTo>
                    <a:pt x="2055" y="3158"/>
                    <a:pt x="2281" y="3033"/>
                    <a:pt x="2456" y="2858"/>
                  </a:cubicBezTo>
                  <a:cubicBezTo>
                    <a:pt x="2557" y="2732"/>
                    <a:pt x="2682" y="2582"/>
                    <a:pt x="2782" y="2457"/>
                  </a:cubicBezTo>
                  <a:cubicBezTo>
                    <a:pt x="2933" y="2331"/>
                    <a:pt x="3033" y="2181"/>
                    <a:pt x="3083" y="2006"/>
                  </a:cubicBezTo>
                  <a:cubicBezTo>
                    <a:pt x="3158" y="1830"/>
                    <a:pt x="3208" y="1630"/>
                    <a:pt x="3208" y="1454"/>
                  </a:cubicBezTo>
                  <a:cubicBezTo>
                    <a:pt x="3208" y="1254"/>
                    <a:pt x="3158" y="1053"/>
                    <a:pt x="3083" y="903"/>
                  </a:cubicBezTo>
                  <a:cubicBezTo>
                    <a:pt x="3033" y="702"/>
                    <a:pt x="2933" y="552"/>
                    <a:pt x="2782" y="427"/>
                  </a:cubicBezTo>
                  <a:cubicBezTo>
                    <a:pt x="2682" y="351"/>
                    <a:pt x="2582" y="276"/>
                    <a:pt x="2482" y="201"/>
                  </a:cubicBezTo>
                  <a:cubicBezTo>
                    <a:pt x="2256" y="76"/>
                    <a:pt x="2030" y="0"/>
                    <a:pt x="1755" y="0"/>
                  </a:cubicBezTo>
                  <a:close/>
                </a:path>
              </a:pathLst>
            </a:custGeom>
            <a:solidFill>
              <a:srgbClr val="FCDA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137;p122">
              <a:extLst>
                <a:ext uri="{FF2B5EF4-FFF2-40B4-BE49-F238E27FC236}">
                  <a16:creationId xmlns:a16="http://schemas.microsoft.com/office/drawing/2014/main" id="{7C7A87B4-70E4-A7BF-9DCE-A706C145DFA4}"/>
                </a:ext>
              </a:extLst>
            </p:cNvPr>
            <p:cNvSpPr/>
            <p:nvPr/>
          </p:nvSpPr>
          <p:spPr>
            <a:xfrm>
              <a:off x="5628175" y="2524846"/>
              <a:ext cx="91651" cy="355111"/>
            </a:xfrm>
            <a:custGeom>
              <a:avLst/>
              <a:gdLst/>
              <a:ahLst/>
              <a:cxnLst/>
              <a:rect l="l" t="t" r="r" b="b"/>
              <a:pathLst>
                <a:path w="3931" h="15231" extrusionOk="0">
                  <a:moveTo>
                    <a:pt x="2532" y="1"/>
                  </a:moveTo>
                  <a:cubicBezTo>
                    <a:pt x="2500" y="1"/>
                    <a:pt x="2467" y="6"/>
                    <a:pt x="2432" y="18"/>
                  </a:cubicBezTo>
                  <a:cubicBezTo>
                    <a:pt x="903" y="544"/>
                    <a:pt x="1" y="15231"/>
                    <a:pt x="1" y="15231"/>
                  </a:cubicBezTo>
                  <a:cubicBezTo>
                    <a:pt x="2696" y="10575"/>
                    <a:pt x="3930" y="1"/>
                    <a:pt x="253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138;p122">
              <a:extLst>
                <a:ext uri="{FF2B5EF4-FFF2-40B4-BE49-F238E27FC236}">
                  <a16:creationId xmlns:a16="http://schemas.microsoft.com/office/drawing/2014/main" id="{E76E4936-1F14-56BC-7FA8-42089A01B175}"/>
                </a:ext>
              </a:extLst>
            </p:cNvPr>
            <p:cNvSpPr/>
            <p:nvPr/>
          </p:nvSpPr>
          <p:spPr>
            <a:xfrm>
              <a:off x="5628175" y="2751557"/>
              <a:ext cx="300810" cy="128792"/>
            </a:xfrm>
            <a:custGeom>
              <a:avLst/>
              <a:gdLst/>
              <a:ahLst/>
              <a:cxnLst/>
              <a:rect l="l" t="t" r="r" b="b"/>
              <a:pathLst>
                <a:path w="12902" h="5524" extrusionOk="0">
                  <a:moveTo>
                    <a:pt x="12534" y="1"/>
                  </a:moveTo>
                  <a:cubicBezTo>
                    <a:pt x="10470" y="1"/>
                    <a:pt x="1" y="5507"/>
                    <a:pt x="1" y="5507"/>
                  </a:cubicBezTo>
                  <a:cubicBezTo>
                    <a:pt x="230" y="5518"/>
                    <a:pt x="459" y="5523"/>
                    <a:pt x="688" y="5523"/>
                  </a:cubicBezTo>
                  <a:cubicBezTo>
                    <a:pt x="6729" y="5523"/>
                    <a:pt x="12714" y="1813"/>
                    <a:pt x="12883" y="244"/>
                  </a:cubicBezTo>
                  <a:cubicBezTo>
                    <a:pt x="12901" y="76"/>
                    <a:pt x="12775" y="1"/>
                    <a:pt x="12534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139;p122">
              <a:extLst>
                <a:ext uri="{FF2B5EF4-FFF2-40B4-BE49-F238E27FC236}">
                  <a16:creationId xmlns:a16="http://schemas.microsoft.com/office/drawing/2014/main" id="{AB6522E6-171B-26A1-825E-A5D23C101F33}"/>
                </a:ext>
              </a:extLst>
            </p:cNvPr>
            <p:cNvSpPr/>
            <p:nvPr/>
          </p:nvSpPr>
          <p:spPr>
            <a:xfrm>
              <a:off x="5513653" y="2661026"/>
              <a:ext cx="113474" cy="336972"/>
            </a:xfrm>
            <a:custGeom>
              <a:avLst/>
              <a:gdLst/>
              <a:ahLst/>
              <a:cxnLst/>
              <a:rect l="l" t="t" r="r" b="b"/>
              <a:pathLst>
                <a:path w="4867" h="14453" extrusionOk="0">
                  <a:moveTo>
                    <a:pt x="3442" y="0"/>
                  </a:moveTo>
                  <a:cubicBezTo>
                    <a:pt x="3358" y="0"/>
                    <a:pt x="3263" y="30"/>
                    <a:pt x="3158" y="91"/>
                  </a:cubicBezTo>
                  <a:cubicBezTo>
                    <a:pt x="1254" y="1194"/>
                    <a:pt x="1" y="14452"/>
                    <a:pt x="1" y="14452"/>
                  </a:cubicBezTo>
                  <a:cubicBezTo>
                    <a:pt x="3361" y="8489"/>
                    <a:pt x="4867" y="0"/>
                    <a:pt x="3442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140;p122">
              <a:extLst>
                <a:ext uri="{FF2B5EF4-FFF2-40B4-BE49-F238E27FC236}">
                  <a16:creationId xmlns:a16="http://schemas.microsoft.com/office/drawing/2014/main" id="{ECB0C858-28C7-D698-399B-095D43073906}"/>
                </a:ext>
              </a:extLst>
            </p:cNvPr>
            <p:cNvSpPr/>
            <p:nvPr/>
          </p:nvSpPr>
          <p:spPr>
            <a:xfrm>
              <a:off x="5370502" y="2315853"/>
              <a:ext cx="153110" cy="405168"/>
            </a:xfrm>
            <a:custGeom>
              <a:avLst/>
              <a:gdLst/>
              <a:ahLst/>
              <a:cxnLst/>
              <a:rect l="l" t="t" r="r" b="b"/>
              <a:pathLst>
                <a:path w="6567" h="17378" extrusionOk="0">
                  <a:moveTo>
                    <a:pt x="2101" y="0"/>
                  </a:moveTo>
                  <a:cubicBezTo>
                    <a:pt x="2052" y="0"/>
                    <a:pt x="2003" y="11"/>
                    <a:pt x="1955" y="34"/>
                  </a:cubicBezTo>
                  <a:cubicBezTo>
                    <a:pt x="0" y="936"/>
                    <a:pt x="2582" y="14119"/>
                    <a:pt x="6567" y="17378"/>
                  </a:cubicBezTo>
                  <a:cubicBezTo>
                    <a:pt x="6567" y="17378"/>
                    <a:pt x="4040" y="0"/>
                    <a:pt x="2101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141;p122">
              <a:extLst>
                <a:ext uri="{FF2B5EF4-FFF2-40B4-BE49-F238E27FC236}">
                  <a16:creationId xmlns:a16="http://schemas.microsoft.com/office/drawing/2014/main" id="{D6043274-F225-1961-D169-5E7EE3FC85FB}"/>
                </a:ext>
              </a:extLst>
            </p:cNvPr>
            <p:cNvSpPr/>
            <p:nvPr/>
          </p:nvSpPr>
          <p:spPr>
            <a:xfrm>
              <a:off x="2843688" y="2305758"/>
              <a:ext cx="120562" cy="442729"/>
            </a:xfrm>
            <a:custGeom>
              <a:avLst/>
              <a:gdLst/>
              <a:ahLst/>
              <a:cxnLst/>
              <a:rect l="l" t="t" r="r" b="b"/>
              <a:pathLst>
                <a:path w="5171" h="18989" extrusionOk="0">
                  <a:moveTo>
                    <a:pt x="1723" y="0"/>
                  </a:moveTo>
                  <a:cubicBezTo>
                    <a:pt x="0" y="0"/>
                    <a:pt x="460" y="11211"/>
                    <a:pt x="5171" y="18989"/>
                  </a:cubicBezTo>
                  <a:cubicBezTo>
                    <a:pt x="5171" y="18989"/>
                    <a:pt x="3692" y="492"/>
                    <a:pt x="1837" y="16"/>
                  </a:cubicBezTo>
                  <a:cubicBezTo>
                    <a:pt x="1798" y="5"/>
                    <a:pt x="1760" y="0"/>
                    <a:pt x="1723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142;p122">
              <a:extLst>
                <a:ext uri="{FF2B5EF4-FFF2-40B4-BE49-F238E27FC236}">
                  <a16:creationId xmlns:a16="http://schemas.microsoft.com/office/drawing/2014/main" id="{42E48218-F6E0-D7E8-E569-3BAEE904BE8C}"/>
                </a:ext>
              </a:extLst>
            </p:cNvPr>
            <p:cNvSpPr/>
            <p:nvPr/>
          </p:nvSpPr>
          <p:spPr>
            <a:xfrm>
              <a:off x="3032047" y="2551564"/>
              <a:ext cx="93470" cy="381573"/>
            </a:xfrm>
            <a:custGeom>
              <a:avLst/>
              <a:gdLst/>
              <a:ahLst/>
              <a:cxnLst/>
              <a:rect l="l" t="t" r="r" b="b"/>
              <a:pathLst>
                <a:path w="4009" h="16366" extrusionOk="0">
                  <a:moveTo>
                    <a:pt x="1152" y="1"/>
                  </a:moveTo>
                  <a:cubicBezTo>
                    <a:pt x="1" y="1"/>
                    <a:pt x="84" y="9784"/>
                    <a:pt x="4009" y="16365"/>
                  </a:cubicBezTo>
                  <a:cubicBezTo>
                    <a:pt x="4009" y="16365"/>
                    <a:pt x="3708" y="12781"/>
                    <a:pt x="3257" y="8120"/>
                  </a:cubicBezTo>
                  <a:cubicBezTo>
                    <a:pt x="2781" y="3433"/>
                    <a:pt x="2505" y="576"/>
                    <a:pt x="1252" y="24"/>
                  </a:cubicBezTo>
                  <a:cubicBezTo>
                    <a:pt x="1218" y="9"/>
                    <a:pt x="1184" y="1"/>
                    <a:pt x="1152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143;p122">
              <a:extLst>
                <a:ext uri="{FF2B5EF4-FFF2-40B4-BE49-F238E27FC236}">
                  <a16:creationId xmlns:a16="http://schemas.microsoft.com/office/drawing/2014/main" id="{BFB8E64D-5C3F-AD27-A49B-F8DFDD1766D6}"/>
                </a:ext>
              </a:extLst>
            </p:cNvPr>
            <p:cNvSpPr/>
            <p:nvPr/>
          </p:nvSpPr>
          <p:spPr>
            <a:xfrm>
              <a:off x="3136007" y="2720199"/>
              <a:ext cx="123919" cy="347906"/>
            </a:xfrm>
            <a:custGeom>
              <a:avLst/>
              <a:gdLst/>
              <a:ahLst/>
              <a:cxnLst/>
              <a:rect l="l" t="t" r="r" b="b"/>
              <a:pathLst>
                <a:path w="5315" h="14922" extrusionOk="0">
                  <a:moveTo>
                    <a:pt x="1428" y="0"/>
                  </a:moveTo>
                  <a:cubicBezTo>
                    <a:pt x="0" y="0"/>
                    <a:pt x="2161" y="10537"/>
                    <a:pt x="5314" y="14922"/>
                  </a:cubicBezTo>
                  <a:cubicBezTo>
                    <a:pt x="5314" y="14922"/>
                    <a:pt x="3084" y="386"/>
                    <a:pt x="1505" y="10"/>
                  </a:cubicBezTo>
                  <a:cubicBezTo>
                    <a:pt x="1478" y="3"/>
                    <a:pt x="1452" y="0"/>
                    <a:pt x="1428" y="0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144;p122">
              <a:extLst>
                <a:ext uri="{FF2B5EF4-FFF2-40B4-BE49-F238E27FC236}">
                  <a16:creationId xmlns:a16="http://schemas.microsoft.com/office/drawing/2014/main" id="{7D288867-393F-D12A-E34E-C938D38AA0A3}"/>
                </a:ext>
              </a:extLst>
            </p:cNvPr>
            <p:cNvSpPr/>
            <p:nvPr/>
          </p:nvSpPr>
          <p:spPr>
            <a:xfrm>
              <a:off x="2948674" y="2966751"/>
              <a:ext cx="311255" cy="104731"/>
            </a:xfrm>
            <a:custGeom>
              <a:avLst/>
              <a:gdLst/>
              <a:ahLst/>
              <a:cxnLst/>
              <a:rect l="l" t="t" r="r" b="b"/>
              <a:pathLst>
                <a:path w="13350" h="4492" extrusionOk="0">
                  <a:moveTo>
                    <a:pt x="511" y="1"/>
                  </a:moveTo>
                  <a:cubicBezTo>
                    <a:pt x="175" y="1"/>
                    <a:pt x="1" y="88"/>
                    <a:pt x="41" y="287"/>
                  </a:cubicBezTo>
                  <a:cubicBezTo>
                    <a:pt x="330" y="1709"/>
                    <a:pt x="5665" y="4492"/>
                    <a:pt x="11221" y="4492"/>
                  </a:cubicBezTo>
                  <a:cubicBezTo>
                    <a:pt x="11930" y="4492"/>
                    <a:pt x="12643" y="4446"/>
                    <a:pt x="13349" y="4347"/>
                  </a:cubicBezTo>
                  <a:cubicBezTo>
                    <a:pt x="13349" y="4347"/>
                    <a:pt x="2888" y="1"/>
                    <a:pt x="511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145;p122">
              <a:extLst>
                <a:ext uri="{FF2B5EF4-FFF2-40B4-BE49-F238E27FC236}">
                  <a16:creationId xmlns:a16="http://schemas.microsoft.com/office/drawing/2014/main" id="{A642E4C8-DD3B-AE03-6878-E998053BE81C}"/>
                </a:ext>
              </a:extLst>
            </p:cNvPr>
            <p:cNvSpPr/>
            <p:nvPr/>
          </p:nvSpPr>
          <p:spPr>
            <a:xfrm>
              <a:off x="3240200" y="2847333"/>
              <a:ext cx="143597" cy="328299"/>
            </a:xfrm>
            <a:custGeom>
              <a:avLst/>
              <a:gdLst/>
              <a:ahLst/>
              <a:cxnLst/>
              <a:rect l="l" t="t" r="r" b="b"/>
              <a:pathLst>
                <a:path w="6159" h="14081" extrusionOk="0">
                  <a:moveTo>
                    <a:pt x="1485" y="1"/>
                  </a:moveTo>
                  <a:cubicBezTo>
                    <a:pt x="0" y="1"/>
                    <a:pt x="2275" y="8411"/>
                    <a:pt x="6159" y="14080"/>
                  </a:cubicBezTo>
                  <a:cubicBezTo>
                    <a:pt x="6159" y="14080"/>
                    <a:pt x="3728" y="998"/>
                    <a:pt x="1748" y="70"/>
                  </a:cubicBezTo>
                  <a:cubicBezTo>
                    <a:pt x="1650" y="23"/>
                    <a:pt x="1562" y="1"/>
                    <a:pt x="1485" y="1"/>
                  </a:cubicBezTo>
                  <a:close/>
                </a:path>
              </a:pathLst>
            </a:custGeom>
            <a:solidFill>
              <a:srgbClr val="74A7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146;p122">
              <a:extLst>
                <a:ext uri="{FF2B5EF4-FFF2-40B4-BE49-F238E27FC236}">
                  <a16:creationId xmlns:a16="http://schemas.microsoft.com/office/drawing/2014/main" id="{947C0E4B-CA4F-B6CB-87BE-09004FBA07E1}"/>
                </a:ext>
              </a:extLst>
            </p:cNvPr>
            <p:cNvSpPr/>
            <p:nvPr/>
          </p:nvSpPr>
          <p:spPr>
            <a:xfrm>
              <a:off x="2930932" y="1604385"/>
              <a:ext cx="222635" cy="358771"/>
            </a:xfrm>
            <a:custGeom>
              <a:avLst/>
              <a:gdLst/>
              <a:ahLst/>
              <a:cxnLst/>
              <a:rect l="l" t="t" r="r" b="b"/>
              <a:pathLst>
                <a:path w="9549" h="15388" extrusionOk="0">
                  <a:moveTo>
                    <a:pt x="7295" y="0"/>
                  </a:moveTo>
                  <a:cubicBezTo>
                    <a:pt x="5129" y="0"/>
                    <a:pt x="0" y="15387"/>
                    <a:pt x="0" y="15387"/>
                  </a:cubicBezTo>
                  <a:cubicBezTo>
                    <a:pt x="4135" y="13207"/>
                    <a:pt x="9549" y="1126"/>
                    <a:pt x="7494" y="49"/>
                  </a:cubicBezTo>
                  <a:cubicBezTo>
                    <a:pt x="7431" y="16"/>
                    <a:pt x="7364" y="0"/>
                    <a:pt x="7295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147;p122">
              <a:extLst>
                <a:ext uri="{FF2B5EF4-FFF2-40B4-BE49-F238E27FC236}">
                  <a16:creationId xmlns:a16="http://schemas.microsoft.com/office/drawing/2014/main" id="{BB3E0DCE-0171-E032-4DAE-419E50B8D32A}"/>
                </a:ext>
              </a:extLst>
            </p:cNvPr>
            <p:cNvSpPr/>
            <p:nvPr/>
          </p:nvSpPr>
          <p:spPr>
            <a:xfrm>
              <a:off x="3005725" y="1824801"/>
              <a:ext cx="168894" cy="411230"/>
            </a:xfrm>
            <a:custGeom>
              <a:avLst/>
              <a:gdLst/>
              <a:ahLst/>
              <a:cxnLst/>
              <a:rect l="l" t="t" r="r" b="b"/>
              <a:pathLst>
                <a:path w="7244" h="17638" extrusionOk="0">
                  <a:moveTo>
                    <a:pt x="5176" y="0"/>
                  </a:moveTo>
                  <a:cubicBezTo>
                    <a:pt x="3224" y="0"/>
                    <a:pt x="0" y="17638"/>
                    <a:pt x="0" y="17638"/>
                  </a:cubicBezTo>
                  <a:cubicBezTo>
                    <a:pt x="4236" y="13778"/>
                    <a:pt x="7243" y="1121"/>
                    <a:pt x="5338" y="43"/>
                  </a:cubicBezTo>
                  <a:cubicBezTo>
                    <a:pt x="5285" y="15"/>
                    <a:pt x="5231" y="0"/>
                    <a:pt x="5176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148;p122">
              <a:extLst>
                <a:ext uri="{FF2B5EF4-FFF2-40B4-BE49-F238E27FC236}">
                  <a16:creationId xmlns:a16="http://schemas.microsoft.com/office/drawing/2014/main" id="{B691B556-6B0D-7E04-C91E-A0363DF41322}"/>
                </a:ext>
              </a:extLst>
            </p:cNvPr>
            <p:cNvSpPr/>
            <p:nvPr/>
          </p:nvSpPr>
          <p:spPr>
            <a:xfrm>
              <a:off x="3072335" y="2101569"/>
              <a:ext cx="143177" cy="353595"/>
            </a:xfrm>
            <a:custGeom>
              <a:avLst/>
              <a:gdLst/>
              <a:ahLst/>
              <a:cxnLst/>
              <a:rect l="l" t="t" r="r" b="b"/>
              <a:pathLst>
                <a:path w="6141" h="15166" extrusionOk="0">
                  <a:moveTo>
                    <a:pt x="4901" y="1"/>
                  </a:moveTo>
                  <a:cubicBezTo>
                    <a:pt x="3573" y="1"/>
                    <a:pt x="0" y="15165"/>
                    <a:pt x="0" y="15165"/>
                  </a:cubicBezTo>
                  <a:cubicBezTo>
                    <a:pt x="2983" y="10228"/>
                    <a:pt x="6141" y="3436"/>
                    <a:pt x="5188" y="353"/>
                  </a:cubicBezTo>
                  <a:cubicBezTo>
                    <a:pt x="5111" y="112"/>
                    <a:pt x="5014" y="1"/>
                    <a:pt x="4901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149;p122">
              <a:extLst>
                <a:ext uri="{FF2B5EF4-FFF2-40B4-BE49-F238E27FC236}">
                  <a16:creationId xmlns:a16="http://schemas.microsoft.com/office/drawing/2014/main" id="{2C24AC5A-E713-EE99-4447-39ACDF2D9EF8}"/>
                </a:ext>
              </a:extLst>
            </p:cNvPr>
            <p:cNvSpPr/>
            <p:nvPr/>
          </p:nvSpPr>
          <p:spPr>
            <a:xfrm>
              <a:off x="3157060" y="2303030"/>
              <a:ext cx="153692" cy="405145"/>
            </a:xfrm>
            <a:custGeom>
              <a:avLst/>
              <a:gdLst/>
              <a:ahLst/>
              <a:cxnLst/>
              <a:rect l="l" t="t" r="r" b="b"/>
              <a:pathLst>
                <a:path w="6592" h="17377" extrusionOk="0">
                  <a:moveTo>
                    <a:pt x="4494" y="0"/>
                  </a:moveTo>
                  <a:cubicBezTo>
                    <a:pt x="2554" y="0"/>
                    <a:pt x="0" y="17376"/>
                    <a:pt x="0" y="17376"/>
                  </a:cubicBezTo>
                  <a:cubicBezTo>
                    <a:pt x="3985" y="14143"/>
                    <a:pt x="6592" y="960"/>
                    <a:pt x="4637" y="33"/>
                  </a:cubicBezTo>
                  <a:cubicBezTo>
                    <a:pt x="4590" y="11"/>
                    <a:pt x="4542" y="0"/>
                    <a:pt x="4494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150;p122">
              <a:extLst>
                <a:ext uri="{FF2B5EF4-FFF2-40B4-BE49-F238E27FC236}">
                  <a16:creationId xmlns:a16="http://schemas.microsoft.com/office/drawing/2014/main" id="{40965514-78A3-102B-9B90-E88AF53CE2C8}"/>
                </a:ext>
              </a:extLst>
            </p:cNvPr>
            <p:cNvSpPr/>
            <p:nvPr/>
          </p:nvSpPr>
          <p:spPr>
            <a:xfrm>
              <a:off x="2761458" y="2161697"/>
              <a:ext cx="310906" cy="293466"/>
            </a:xfrm>
            <a:custGeom>
              <a:avLst/>
              <a:gdLst/>
              <a:ahLst/>
              <a:cxnLst/>
              <a:rect l="l" t="t" r="r" b="b"/>
              <a:pathLst>
                <a:path w="13335" h="12587" extrusionOk="0">
                  <a:moveTo>
                    <a:pt x="1705" y="1"/>
                  </a:moveTo>
                  <a:cubicBezTo>
                    <a:pt x="1688" y="1"/>
                    <a:pt x="1671" y="2"/>
                    <a:pt x="1655" y="5"/>
                  </a:cubicBezTo>
                  <a:cubicBezTo>
                    <a:pt x="1" y="255"/>
                    <a:pt x="7495" y="10556"/>
                    <a:pt x="13334" y="12586"/>
                  </a:cubicBezTo>
                  <a:cubicBezTo>
                    <a:pt x="13334" y="12586"/>
                    <a:pt x="3502" y="1"/>
                    <a:pt x="1705" y="1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151;p122">
              <a:extLst>
                <a:ext uri="{FF2B5EF4-FFF2-40B4-BE49-F238E27FC236}">
                  <a16:creationId xmlns:a16="http://schemas.microsoft.com/office/drawing/2014/main" id="{9939DC44-C2CF-1BEB-0738-46CB9051178F}"/>
                </a:ext>
              </a:extLst>
            </p:cNvPr>
            <p:cNvSpPr/>
            <p:nvPr/>
          </p:nvSpPr>
          <p:spPr>
            <a:xfrm>
              <a:off x="2856838" y="2422378"/>
              <a:ext cx="300251" cy="285795"/>
            </a:xfrm>
            <a:custGeom>
              <a:avLst/>
              <a:gdLst/>
              <a:ahLst/>
              <a:cxnLst/>
              <a:rect l="l" t="t" r="r" b="b"/>
              <a:pathLst>
                <a:path w="12878" h="12258" extrusionOk="0">
                  <a:moveTo>
                    <a:pt x="1690" y="0"/>
                  </a:moveTo>
                  <a:cubicBezTo>
                    <a:pt x="0" y="0"/>
                    <a:pt x="6154" y="11386"/>
                    <a:pt x="12877" y="12257"/>
                  </a:cubicBezTo>
                  <a:cubicBezTo>
                    <a:pt x="12877" y="12257"/>
                    <a:pt x="3529" y="177"/>
                    <a:pt x="1724" y="2"/>
                  </a:cubicBezTo>
                  <a:cubicBezTo>
                    <a:pt x="1713" y="1"/>
                    <a:pt x="1701" y="0"/>
                    <a:pt x="1690" y="0"/>
                  </a:cubicBezTo>
                  <a:close/>
                </a:path>
              </a:pathLst>
            </a:custGeom>
            <a:solidFill>
              <a:srgbClr val="597A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152;p122">
              <a:extLst>
                <a:ext uri="{FF2B5EF4-FFF2-40B4-BE49-F238E27FC236}">
                  <a16:creationId xmlns:a16="http://schemas.microsoft.com/office/drawing/2014/main" id="{59380E4E-5D4A-7846-3B38-296EED62B606}"/>
                </a:ext>
              </a:extLst>
            </p:cNvPr>
            <p:cNvSpPr/>
            <p:nvPr/>
          </p:nvSpPr>
          <p:spPr>
            <a:xfrm>
              <a:off x="3702225" y="2680097"/>
              <a:ext cx="2633056" cy="513070"/>
            </a:xfrm>
            <a:custGeom>
              <a:avLst/>
              <a:gdLst/>
              <a:ahLst/>
              <a:cxnLst/>
              <a:rect l="l" t="t" r="r" b="b"/>
              <a:pathLst>
                <a:path w="112934" h="22006" extrusionOk="0">
                  <a:moveTo>
                    <a:pt x="44337" y="0"/>
                  </a:moveTo>
                  <a:lnTo>
                    <a:pt x="1" y="7669"/>
                  </a:lnTo>
                  <a:lnTo>
                    <a:pt x="81380" y="22005"/>
                  </a:lnTo>
                  <a:lnTo>
                    <a:pt x="112934" y="10827"/>
                  </a:lnTo>
                  <a:lnTo>
                    <a:pt x="443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153;p122">
              <a:extLst>
                <a:ext uri="{FF2B5EF4-FFF2-40B4-BE49-F238E27FC236}">
                  <a16:creationId xmlns:a16="http://schemas.microsoft.com/office/drawing/2014/main" id="{BD7B7034-C722-3AE0-9885-2AB4F217B440}"/>
                </a:ext>
              </a:extLst>
            </p:cNvPr>
            <p:cNvSpPr/>
            <p:nvPr/>
          </p:nvSpPr>
          <p:spPr>
            <a:xfrm>
              <a:off x="6162849" y="2882865"/>
              <a:ext cx="176495" cy="49684"/>
            </a:xfrm>
            <a:custGeom>
              <a:avLst/>
              <a:gdLst/>
              <a:ahLst/>
              <a:cxnLst/>
              <a:rect l="l" t="t" r="r" b="b"/>
              <a:pathLst>
                <a:path w="7570" h="2131" extrusionOk="0">
                  <a:moveTo>
                    <a:pt x="201" y="0"/>
                  </a:moveTo>
                  <a:lnTo>
                    <a:pt x="0" y="952"/>
                  </a:lnTo>
                  <a:lnTo>
                    <a:pt x="7394" y="2130"/>
                  </a:lnTo>
                  <a:lnTo>
                    <a:pt x="7569" y="1078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154;p122">
              <a:extLst>
                <a:ext uri="{FF2B5EF4-FFF2-40B4-BE49-F238E27FC236}">
                  <a16:creationId xmlns:a16="http://schemas.microsoft.com/office/drawing/2014/main" id="{408B4C95-4F6E-0D97-8B4B-31D8FE5A1C02}"/>
                </a:ext>
              </a:extLst>
            </p:cNvPr>
            <p:cNvSpPr/>
            <p:nvPr/>
          </p:nvSpPr>
          <p:spPr>
            <a:xfrm>
              <a:off x="5517151" y="2540443"/>
              <a:ext cx="769022" cy="611226"/>
            </a:xfrm>
            <a:custGeom>
              <a:avLst/>
              <a:gdLst/>
              <a:ahLst/>
              <a:cxnLst/>
              <a:rect l="l" t="t" r="r" b="b"/>
              <a:pathLst>
                <a:path w="32984" h="26216" extrusionOk="0">
                  <a:moveTo>
                    <a:pt x="32984" y="0"/>
                  </a:moveTo>
                  <a:lnTo>
                    <a:pt x="1580" y="9725"/>
                  </a:lnTo>
                  <a:cubicBezTo>
                    <a:pt x="1" y="14361"/>
                    <a:pt x="2708" y="26216"/>
                    <a:pt x="2708" y="26216"/>
                  </a:cubicBezTo>
                  <a:lnTo>
                    <a:pt x="30277" y="17218"/>
                  </a:lnTo>
                  <a:cubicBezTo>
                    <a:pt x="30277" y="17218"/>
                    <a:pt x="29500" y="6216"/>
                    <a:pt x="329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155;p122">
              <a:extLst>
                <a:ext uri="{FF2B5EF4-FFF2-40B4-BE49-F238E27FC236}">
                  <a16:creationId xmlns:a16="http://schemas.microsoft.com/office/drawing/2014/main" id="{68B48EBE-183F-9D88-FCC4-6228E2DAD223}"/>
                </a:ext>
              </a:extLst>
            </p:cNvPr>
            <p:cNvSpPr/>
            <p:nvPr/>
          </p:nvSpPr>
          <p:spPr>
            <a:xfrm>
              <a:off x="3661914" y="2457466"/>
              <a:ext cx="1976249" cy="735705"/>
            </a:xfrm>
            <a:custGeom>
              <a:avLst/>
              <a:gdLst/>
              <a:ahLst/>
              <a:cxnLst/>
              <a:rect l="l" t="t" r="r" b="b"/>
              <a:pathLst>
                <a:path w="84763" h="31555" extrusionOk="0">
                  <a:moveTo>
                    <a:pt x="3384" y="0"/>
                  </a:moveTo>
                  <a:cubicBezTo>
                    <a:pt x="1" y="8096"/>
                    <a:pt x="1730" y="17218"/>
                    <a:pt x="1730" y="17218"/>
                  </a:cubicBezTo>
                  <a:lnTo>
                    <a:pt x="83109" y="31554"/>
                  </a:lnTo>
                  <a:cubicBezTo>
                    <a:pt x="83109" y="31554"/>
                    <a:pt x="81329" y="23183"/>
                    <a:pt x="84763" y="14336"/>
                  </a:cubicBezTo>
                  <a:lnTo>
                    <a:pt x="33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156;p122">
              <a:extLst>
                <a:ext uri="{FF2B5EF4-FFF2-40B4-BE49-F238E27FC236}">
                  <a16:creationId xmlns:a16="http://schemas.microsoft.com/office/drawing/2014/main" id="{6BD3E3D0-6AA5-09FE-1E05-D1B2011FA8E5}"/>
                </a:ext>
              </a:extLst>
            </p:cNvPr>
            <p:cNvSpPr/>
            <p:nvPr/>
          </p:nvSpPr>
          <p:spPr>
            <a:xfrm>
              <a:off x="5610059" y="2531094"/>
              <a:ext cx="763753" cy="294515"/>
            </a:xfrm>
            <a:custGeom>
              <a:avLst/>
              <a:gdLst/>
              <a:ahLst/>
              <a:cxnLst/>
              <a:rect l="l" t="t" r="r" b="b"/>
              <a:pathLst>
                <a:path w="32758" h="12632" extrusionOk="0">
                  <a:moveTo>
                    <a:pt x="32758" y="0"/>
                  </a:moveTo>
                  <a:lnTo>
                    <a:pt x="277" y="10426"/>
                  </a:lnTo>
                  <a:lnTo>
                    <a:pt x="1" y="12632"/>
                  </a:lnTo>
                  <a:lnTo>
                    <a:pt x="32482" y="1153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157;p122">
              <a:extLst>
                <a:ext uri="{FF2B5EF4-FFF2-40B4-BE49-F238E27FC236}">
                  <a16:creationId xmlns:a16="http://schemas.microsoft.com/office/drawing/2014/main" id="{547F7C95-A627-A25E-7ADC-B360C4C44D38}"/>
                </a:ext>
              </a:extLst>
            </p:cNvPr>
            <p:cNvSpPr/>
            <p:nvPr/>
          </p:nvSpPr>
          <p:spPr>
            <a:xfrm>
              <a:off x="3757178" y="2281593"/>
              <a:ext cx="2633033" cy="512487"/>
            </a:xfrm>
            <a:custGeom>
              <a:avLst/>
              <a:gdLst/>
              <a:ahLst/>
              <a:cxnLst/>
              <a:rect l="l" t="t" r="r" b="b"/>
              <a:pathLst>
                <a:path w="112933" h="21981" extrusionOk="0">
                  <a:moveTo>
                    <a:pt x="44336" y="0"/>
                  </a:moveTo>
                  <a:lnTo>
                    <a:pt x="0" y="7644"/>
                  </a:lnTo>
                  <a:lnTo>
                    <a:pt x="81379" y="21980"/>
                  </a:lnTo>
                  <a:lnTo>
                    <a:pt x="112933" y="10802"/>
                  </a:lnTo>
                  <a:lnTo>
                    <a:pt x="44336" y="0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158;p122">
              <a:extLst>
                <a:ext uri="{FF2B5EF4-FFF2-40B4-BE49-F238E27FC236}">
                  <a16:creationId xmlns:a16="http://schemas.microsoft.com/office/drawing/2014/main" id="{6A7659DC-35B1-4B86-8C73-14CF463D6E9B}"/>
                </a:ext>
              </a:extLst>
            </p:cNvPr>
            <p:cNvSpPr/>
            <p:nvPr/>
          </p:nvSpPr>
          <p:spPr>
            <a:xfrm>
              <a:off x="4150425" y="2337676"/>
              <a:ext cx="1885088" cy="342451"/>
            </a:xfrm>
            <a:custGeom>
              <a:avLst/>
              <a:gdLst/>
              <a:ahLst/>
              <a:cxnLst/>
              <a:rect l="l" t="t" r="r" b="b"/>
              <a:pathLst>
                <a:path w="80853" h="14688" extrusionOk="0">
                  <a:moveTo>
                    <a:pt x="27820" y="0"/>
                  </a:moveTo>
                  <a:lnTo>
                    <a:pt x="0" y="4963"/>
                  </a:lnTo>
                  <a:lnTo>
                    <a:pt x="60527" y="14687"/>
                  </a:lnTo>
                  <a:lnTo>
                    <a:pt x="80853" y="8697"/>
                  </a:lnTo>
                  <a:lnTo>
                    <a:pt x="278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59;p122">
              <a:extLst>
                <a:ext uri="{FF2B5EF4-FFF2-40B4-BE49-F238E27FC236}">
                  <a16:creationId xmlns:a16="http://schemas.microsoft.com/office/drawing/2014/main" id="{1FE5ABC9-B03F-D7DC-541B-217EB627AC0B}"/>
                </a:ext>
              </a:extLst>
            </p:cNvPr>
            <p:cNvSpPr/>
            <p:nvPr/>
          </p:nvSpPr>
          <p:spPr>
            <a:xfrm>
              <a:off x="5791797" y="2089329"/>
              <a:ext cx="152527" cy="274091"/>
            </a:xfrm>
            <a:custGeom>
              <a:avLst/>
              <a:gdLst/>
              <a:ahLst/>
              <a:cxnLst/>
              <a:rect l="l" t="t" r="r" b="b"/>
              <a:pathLst>
                <a:path w="6542" h="11756" extrusionOk="0">
                  <a:moveTo>
                    <a:pt x="602" y="1"/>
                  </a:moveTo>
                  <a:lnTo>
                    <a:pt x="0" y="11154"/>
                  </a:lnTo>
                  <a:lnTo>
                    <a:pt x="4888" y="11755"/>
                  </a:lnTo>
                  <a:cubicBezTo>
                    <a:pt x="4888" y="11755"/>
                    <a:pt x="6542" y="5590"/>
                    <a:pt x="48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160;p122">
              <a:extLst>
                <a:ext uri="{FF2B5EF4-FFF2-40B4-BE49-F238E27FC236}">
                  <a16:creationId xmlns:a16="http://schemas.microsoft.com/office/drawing/2014/main" id="{67B987F7-0C9E-3076-7A87-D5B75FBD3C89}"/>
                </a:ext>
              </a:extLst>
            </p:cNvPr>
            <p:cNvSpPr/>
            <p:nvPr/>
          </p:nvSpPr>
          <p:spPr>
            <a:xfrm>
              <a:off x="3648485" y="2329492"/>
              <a:ext cx="122147" cy="57285"/>
            </a:xfrm>
            <a:custGeom>
              <a:avLst/>
              <a:gdLst/>
              <a:ahLst/>
              <a:cxnLst/>
              <a:rect l="l" t="t" r="r" b="b"/>
              <a:pathLst>
                <a:path w="5239" h="2457" extrusionOk="0">
                  <a:moveTo>
                    <a:pt x="5238" y="1"/>
                  </a:moveTo>
                  <a:lnTo>
                    <a:pt x="0" y="1254"/>
                  </a:lnTo>
                  <a:lnTo>
                    <a:pt x="226" y="2457"/>
                  </a:lnTo>
                  <a:lnTo>
                    <a:pt x="5238" y="1855"/>
                  </a:lnTo>
                  <a:lnTo>
                    <a:pt x="5238" y="1"/>
                  </a:lnTo>
                  <a:close/>
                </a:path>
              </a:pathLst>
            </a:custGeom>
            <a:solidFill>
              <a:srgbClr val="F89E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161;p122">
              <a:extLst>
                <a:ext uri="{FF2B5EF4-FFF2-40B4-BE49-F238E27FC236}">
                  <a16:creationId xmlns:a16="http://schemas.microsoft.com/office/drawing/2014/main" id="{61BEBA1E-026E-4350-12AC-DA7A209872A5}"/>
                </a:ext>
              </a:extLst>
            </p:cNvPr>
            <p:cNvSpPr/>
            <p:nvPr/>
          </p:nvSpPr>
          <p:spPr>
            <a:xfrm>
              <a:off x="3653731" y="2176992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0"/>
                  </a:moveTo>
                  <a:lnTo>
                    <a:pt x="1" y="8998"/>
                  </a:lnTo>
                  <a:lnTo>
                    <a:pt x="58547" y="17519"/>
                  </a:lnTo>
                  <a:lnTo>
                    <a:pt x="96593" y="7995"/>
                  </a:lnTo>
                  <a:lnTo>
                    <a:pt x="34161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162;p122">
              <a:extLst>
                <a:ext uri="{FF2B5EF4-FFF2-40B4-BE49-F238E27FC236}">
                  <a16:creationId xmlns:a16="http://schemas.microsoft.com/office/drawing/2014/main" id="{C501BDA6-0D5C-5DE9-F871-61CC0A691884}"/>
                </a:ext>
              </a:extLst>
            </p:cNvPr>
            <p:cNvSpPr/>
            <p:nvPr/>
          </p:nvSpPr>
          <p:spPr>
            <a:xfrm>
              <a:off x="3704580" y="2092849"/>
              <a:ext cx="2188369" cy="458723"/>
            </a:xfrm>
            <a:custGeom>
              <a:avLst/>
              <a:gdLst/>
              <a:ahLst/>
              <a:cxnLst/>
              <a:rect l="l" t="t" r="r" b="b"/>
              <a:pathLst>
                <a:path w="93861" h="19675" extrusionOk="0">
                  <a:moveTo>
                    <a:pt x="91605" y="0"/>
                  </a:moveTo>
                  <a:lnTo>
                    <a:pt x="0" y="602"/>
                  </a:lnTo>
                  <a:cubicBezTo>
                    <a:pt x="2431" y="3709"/>
                    <a:pt x="852" y="12356"/>
                    <a:pt x="852" y="12356"/>
                  </a:cubicBezTo>
                  <a:lnTo>
                    <a:pt x="55765" y="19674"/>
                  </a:lnTo>
                  <a:lnTo>
                    <a:pt x="92031" y="11028"/>
                  </a:lnTo>
                  <a:cubicBezTo>
                    <a:pt x="93860" y="7118"/>
                    <a:pt x="91605" y="0"/>
                    <a:pt x="91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163;p122">
              <a:extLst>
                <a:ext uri="{FF2B5EF4-FFF2-40B4-BE49-F238E27FC236}">
                  <a16:creationId xmlns:a16="http://schemas.microsoft.com/office/drawing/2014/main" id="{CED74E73-BF55-2C0E-D0E1-148194C83FD9}"/>
                </a:ext>
              </a:extLst>
            </p:cNvPr>
            <p:cNvSpPr/>
            <p:nvPr/>
          </p:nvSpPr>
          <p:spPr>
            <a:xfrm>
              <a:off x="5004696" y="2106861"/>
              <a:ext cx="878882" cy="444710"/>
            </a:xfrm>
            <a:custGeom>
              <a:avLst/>
              <a:gdLst/>
              <a:ahLst/>
              <a:cxnLst/>
              <a:rect l="l" t="t" r="r" b="b"/>
              <a:pathLst>
                <a:path w="37696" h="19074" extrusionOk="0">
                  <a:moveTo>
                    <a:pt x="36292" y="1"/>
                  </a:moveTo>
                  <a:lnTo>
                    <a:pt x="602" y="8773"/>
                  </a:lnTo>
                  <a:cubicBezTo>
                    <a:pt x="602" y="8773"/>
                    <a:pt x="928" y="14011"/>
                    <a:pt x="1" y="19073"/>
                  </a:cubicBezTo>
                  <a:lnTo>
                    <a:pt x="36267" y="10427"/>
                  </a:lnTo>
                  <a:cubicBezTo>
                    <a:pt x="37695" y="6467"/>
                    <a:pt x="36292" y="1"/>
                    <a:pt x="362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164;p122">
              <a:extLst>
                <a:ext uri="{FF2B5EF4-FFF2-40B4-BE49-F238E27FC236}">
                  <a16:creationId xmlns:a16="http://schemas.microsoft.com/office/drawing/2014/main" id="{7179BD54-6258-0165-6A74-E5B8A4B25BD9}"/>
                </a:ext>
              </a:extLst>
            </p:cNvPr>
            <p:cNvSpPr/>
            <p:nvPr/>
          </p:nvSpPr>
          <p:spPr>
            <a:xfrm>
              <a:off x="3791637" y="2330565"/>
              <a:ext cx="1636177" cy="174839"/>
            </a:xfrm>
            <a:custGeom>
              <a:avLst/>
              <a:gdLst/>
              <a:ahLst/>
              <a:cxnLst/>
              <a:rect l="l" t="t" r="r" b="b"/>
              <a:pathLst>
                <a:path w="70177" h="7499" extrusionOk="0">
                  <a:moveTo>
                    <a:pt x="212" y="1"/>
                  </a:moveTo>
                  <a:cubicBezTo>
                    <a:pt x="106" y="1"/>
                    <a:pt x="23" y="90"/>
                    <a:pt x="1" y="180"/>
                  </a:cubicBezTo>
                  <a:cubicBezTo>
                    <a:pt x="1" y="305"/>
                    <a:pt x="76" y="406"/>
                    <a:pt x="176" y="431"/>
                  </a:cubicBezTo>
                  <a:lnTo>
                    <a:pt x="52332" y="7473"/>
                  </a:lnTo>
                  <a:lnTo>
                    <a:pt x="52357" y="7498"/>
                  </a:lnTo>
                  <a:lnTo>
                    <a:pt x="52407" y="7473"/>
                  </a:lnTo>
                  <a:lnTo>
                    <a:pt x="70001" y="3438"/>
                  </a:lnTo>
                  <a:cubicBezTo>
                    <a:pt x="70126" y="3413"/>
                    <a:pt x="70176" y="3313"/>
                    <a:pt x="70151" y="3188"/>
                  </a:cubicBezTo>
                  <a:cubicBezTo>
                    <a:pt x="70130" y="3101"/>
                    <a:pt x="70051" y="3032"/>
                    <a:pt x="69949" y="3032"/>
                  </a:cubicBezTo>
                  <a:cubicBezTo>
                    <a:pt x="69933" y="3032"/>
                    <a:pt x="69917" y="3034"/>
                    <a:pt x="69901" y="3037"/>
                  </a:cubicBezTo>
                  <a:lnTo>
                    <a:pt x="52357" y="7072"/>
                  </a:lnTo>
                  <a:lnTo>
                    <a:pt x="251" y="5"/>
                  </a:lnTo>
                  <a:cubicBezTo>
                    <a:pt x="238" y="2"/>
                    <a:pt x="225" y="1"/>
                    <a:pt x="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165;p122">
              <a:extLst>
                <a:ext uri="{FF2B5EF4-FFF2-40B4-BE49-F238E27FC236}">
                  <a16:creationId xmlns:a16="http://schemas.microsoft.com/office/drawing/2014/main" id="{7428BC0E-3927-640B-3D38-F3E196BAFF63}"/>
                </a:ext>
              </a:extLst>
            </p:cNvPr>
            <p:cNvSpPr/>
            <p:nvPr/>
          </p:nvSpPr>
          <p:spPr>
            <a:xfrm>
              <a:off x="3916673" y="2284495"/>
              <a:ext cx="1726756" cy="156047"/>
            </a:xfrm>
            <a:custGeom>
              <a:avLst/>
              <a:gdLst/>
              <a:ahLst/>
              <a:cxnLst/>
              <a:rect l="l" t="t" r="r" b="b"/>
              <a:pathLst>
                <a:path w="74062" h="6693" extrusionOk="0">
                  <a:moveTo>
                    <a:pt x="252" y="1"/>
                  </a:moveTo>
                  <a:cubicBezTo>
                    <a:pt x="126" y="1"/>
                    <a:pt x="26" y="76"/>
                    <a:pt x="26" y="201"/>
                  </a:cubicBezTo>
                  <a:cubicBezTo>
                    <a:pt x="1" y="301"/>
                    <a:pt x="76" y="402"/>
                    <a:pt x="201" y="427"/>
                  </a:cubicBezTo>
                  <a:lnTo>
                    <a:pt x="47219" y="6692"/>
                  </a:lnTo>
                  <a:lnTo>
                    <a:pt x="47269" y="6692"/>
                  </a:lnTo>
                  <a:lnTo>
                    <a:pt x="73886" y="1354"/>
                  </a:lnTo>
                  <a:cubicBezTo>
                    <a:pt x="73986" y="1329"/>
                    <a:pt x="74062" y="1229"/>
                    <a:pt x="74036" y="1103"/>
                  </a:cubicBezTo>
                  <a:cubicBezTo>
                    <a:pt x="74036" y="1016"/>
                    <a:pt x="73942" y="948"/>
                    <a:pt x="73851" y="948"/>
                  </a:cubicBezTo>
                  <a:cubicBezTo>
                    <a:pt x="73838" y="948"/>
                    <a:pt x="73824" y="950"/>
                    <a:pt x="73811" y="953"/>
                  </a:cubicBezTo>
                  <a:lnTo>
                    <a:pt x="47219" y="6291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166;p122">
              <a:extLst>
                <a:ext uri="{FF2B5EF4-FFF2-40B4-BE49-F238E27FC236}">
                  <a16:creationId xmlns:a16="http://schemas.microsoft.com/office/drawing/2014/main" id="{6CBB0273-5B61-3241-C222-B6CB10105EF1}"/>
                </a:ext>
              </a:extLst>
            </p:cNvPr>
            <p:cNvSpPr/>
            <p:nvPr/>
          </p:nvSpPr>
          <p:spPr>
            <a:xfrm>
              <a:off x="3813250" y="2180372"/>
              <a:ext cx="1992034" cy="195893"/>
            </a:xfrm>
            <a:custGeom>
              <a:avLst/>
              <a:gdLst/>
              <a:ahLst/>
              <a:cxnLst/>
              <a:rect l="l" t="t" r="r" b="b"/>
              <a:pathLst>
                <a:path w="85440" h="8402" extrusionOk="0">
                  <a:moveTo>
                    <a:pt x="85212" y="1"/>
                  </a:moveTo>
                  <a:cubicBezTo>
                    <a:pt x="85197" y="1"/>
                    <a:pt x="85181" y="2"/>
                    <a:pt x="85164" y="6"/>
                  </a:cubicBezTo>
                  <a:lnTo>
                    <a:pt x="51756" y="7976"/>
                  </a:lnTo>
                  <a:lnTo>
                    <a:pt x="251" y="1183"/>
                  </a:lnTo>
                  <a:cubicBezTo>
                    <a:pt x="126" y="1183"/>
                    <a:pt x="26" y="1259"/>
                    <a:pt x="26" y="1359"/>
                  </a:cubicBezTo>
                  <a:cubicBezTo>
                    <a:pt x="1" y="1484"/>
                    <a:pt x="76" y="1584"/>
                    <a:pt x="201" y="1610"/>
                  </a:cubicBezTo>
                  <a:lnTo>
                    <a:pt x="51730" y="8402"/>
                  </a:lnTo>
                  <a:lnTo>
                    <a:pt x="51806" y="8402"/>
                  </a:lnTo>
                  <a:lnTo>
                    <a:pt x="85264" y="407"/>
                  </a:lnTo>
                  <a:cubicBezTo>
                    <a:pt x="85365" y="381"/>
                    <a:pt x="85440" y="281"/>
                    <a:pt x="85415" y="156"/>
                  </a:cubicBezTo>
                  <a:cubicBezTo>
                    <a:pt x="85393" y="69"/>
                    <a:pt x="85315" y="1"/>
                    <a:pt x="852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167;p122">
              <a:extLst>
                <a:ext uri="{FF2B5EF4-FFF2-40B4-BE49-F238E27FC236}">
                  <a16:creationId xmlns:a16="http://schemas.microsoft.com/office/drawing/2014/main" id="{7EC9D21D-6D1C-11D1-0446-927B50CD7270}"/>
                </a:ext>
              </a:extLst>
            </p:cNvPr>
            <p:cNvSpPr/>
            <p:nvPr/>
          </p:nvSpPr>
          <p:spPr>
            <a:xfrm>
              <a:off x="3653731" y="2090494"/>
              <a:ext cx="2238053" cy="244877"/>
            </a:xfrm>
            <a:custGeom>
              <a:avLst/>
              <a:gdLst/>
              <a:ahLst/>
              <a:cxnLst/>
              <a:rect l="l" t="t" r="r" b="b"/>
              <a:pathLst>
                <a:path w="95992" h="10503" extrusionOk="0">
                  <a:moveTo>
                    <a:pt x="95365" y="1"/>
                  </a:moveTo>
                  <a:lnTo>
                    <a:pt x="1" y="978"/>
                  </a:lnTo>
                  <a:lnTo>
                    <a:pt x="251" y="2031"/>
                  </a:lnTo>
                  <a:lnTo>
                    <a:pt x="58572" y="10502"/>
                  </a:lnTo>
                  <a:lnTo>
                    <a:pt x="95991" y="1379"/>
                  </a:lnTo>
                  <a:lnTo>
                    <a:pt x="95365" y="1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168;p122">
              <a:extLst>
                <a:ext uri="{FF2B5EF4-FFF2-40B4-BE49-F238E27FC236}">
                  <a16:creationId xmlns:a16="http://schemas.microsoft.com/office/drawing/2014/main" id="{5D5E4688-077D-7205-D564-4749831F7A02}"/>
                </a:ext>
              </a:extLst>
            </p:cNvPr>
            <p:cNvSpPr/>
            <p:nvPr/>
          </p:nvSpPr>
          <p:spPr>
            <a:xfrm>
              <a:off x="3653731" y="1902928"/>
              <a:ext cx="2252066" cy="408479"/>
            </a:xfrm>
            <a:custGeom>
              <a:avLst/>
              <a:gdLst/>
              <a:ahLst/>
              <a:cxnLst/>
              <a:rect l="l" t="t" r="r" b="b"/>
              <a:pathLst>
                <a:path w="96593" h="17520" extrusionOk="0">
                  <a:moveTo>
                    <a:pt x="34161" y="1"/>
                  </a:moveTo>
                  <a:lnTo>
                    <a:pt x="1" y="9023"/>
                  </a:lnTo>
                  <a:lnTo>
                    <a:pt x="58547" y="17520"/>
                  </a:lnTo>
                  <a:lnTo>
                    <a:pt x="96593" y="7996"/>
                  </a:lnTo>
                  <a:lnTo>
                    <a:pt x="3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169;p122">
              <a:extLst>
                <a:ext uri="{FF2B5EF4-FFF2-40B4-BE49-F238E27FC236}">
                  <a16:creationId xmlns:a16="http://schemas.microsoft.com/office/drawing/2014/main" id="{C0D5BD3F-66CA-7BBB-19C5-13078D0CAD97}"/>
                </a:ext>
              </a:extLst>
            </p:cNvPr>
            <p:cNvSpPr/>
            <p:nvPr/>
          </p:nvSpPr>
          <p:spPr>
            <a:xfrm>
              <a:off x="4000839" y="1950840"/>
              <a:ext cx="837358" cy="209812"/>
            </a:xfrm>
            <a:custGeom>
              <a:avLst/>
              <a:gdLst/>
              <a:ahLst/>
              <a:cxnLst/>
              <a:rect l="l" t="t" r="r" b="b"/>
              <a:pathLst>
                <a:path w="35915" h="8999" extrusionOk="0">
                  <a:moveTo>
                    <a:pt x="19875" y="1"/>
                  </a:moveTo>
                  <a:lnTo>
                    <a:pt x="0" y="6392"/>
                  </a:lnTo>
                  <a:lnTo>
                    <a:pt x="17694" y="8998"/>
                  </a:lnTo>
                  <a:lnTo>
                    <a:pt x="35915" y="2006"/>
                  </a:lnTo>
                  <a:lnTo>
                    <a:pt x="198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170;p122">
              <a:extLst>
                <a:ext uri="{FF2B5EF4-FFF2-40B4-BE49-F238E27FC236}">
                  <a16:creationId xmlns:a16="http://schemas.microsoft.com/office/drawing/2014/main" id="{3FD566E7-DBB9-E9A8-C7E5-905E0FE9112D}"/>
                </a:ext>
              </a:extLst>
            </p:cNvPr>
            <p:cNvSpPr/>
            <p:nvPr/>
          </p:nvSpPr>
          <p:spPr>
            <a:xfrm>
              <a:off x="3834885" y="1916381"/>
              <a:ext cx="619992" cy="188199"/>
            </a:xfrm>
            <a:custGeom>
              <a:avLst/>
              <a:gdLst/>
              <a:ahLst/>
              <a:cxnLst/>
              <a:rect l="l" t="t" r="r" b="b"/>
              <a:pathLst>
                <a:path w="26592" h="8072" extrusionOk="0">
                  <a:moveTo>
                    <a:pt x="26393" y="0"/>
                  </a:moveTo>
                  <a:cubicBezTo>
                    <a:pt x="26330" y="0"/>
                    <a:pt x="26274" y="34"/>
                    <a:pt x="26241" y="100"/>
                  </a:cubicBezTo>
                  <a:lnTo>
                    <a:pt x="25" y="7795"/>
                  </a:lnTo>
                  <a:cubicBezTo>
                    <a:pt x="0" y="7895"/>
                    <a:pt x="25" y="7995"/>
                    <a:pt x="100" y="8045"/>
                  </a:cubicBezTo>
                  <a:cubicBezTo>
                    <a:pt x="136" y="8063"/>
                    <a:pt x="171" y="8071"/>
                    <a:pt x="205" y="8071"/>
                  </a:cubicBezTo>
                  <a:cubicBezTo>
                    <a:pt x="265" y="8071"/>
                    <a:pt x="319" y="8044"/>
                    <a:pt x="351" y="7995"/>
                  </a:cubicBezTo>
                  <a:lnTo>
                    <a:pt x="26542" y="276"/>
                  </a:lnTo>
                  <a:lnTo>
                    <a:pt x="26567" y="226"/>
                  </a:lnTo>
                  <a:cubicBezTo>
                    <a:pt x="26592" y="151"/>
                    <a:pt x="26542" y="75"/>
                    <a:pt x="26492" y="25"/>
                  </a:cubicBezTo>
                  <a:cubicBezTo>
                    <a:pt x="26458" y="9"/>
                    <a:pt x="26425" y="0"/>
                    <a:pt x="26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171;p122">
              <a:extLst>
                <a:ext uri="{FF2B5EF4-FFF2-40B4-BE49-F238E27FC236}">
                  <a16:creationId xmlns:a16="http://schemas.microsoft.com/office/drawing/2014/main" id="{C2806EAE-5927-B535-0ED2-C453907C92E3}"/>
                </a:ext>
              </a:extLst>
            </p:cNvPr>
            <p:cNvSpPr/>
            <p:nvPr/>
          </p:nvSpPr>
          <p:spPr>
            <a:xfrm>
              <a:off x="3834885" y="1916381"/>
              <a:ext cx="1925423" cy="366978"/>
            </a:xfrm>
            <a:custGeom>
              <a:avLst/>
              <a:gdLst/>
              <a:ahLst/>
              <a:cxnLst/>
              <a:rect l="l" t="t" r="r" b="b"/>
              <a:pathLst>
                <a:path w="82583" h="15740" extrusionOk="0">
                  <a:moveTo>
                    <a:pt x="26416" y="0"/>
                  </a:moveTo>
                  <a:cubicBezTo>
                    <a:pt x="26316" y="0"/>
                    <a:pt x="26216" y="50"/>
                    <a:pt x="26216" y="151"/>
                  </a:cubicBezTo>
                  <a:cubicBezTo>
                    <a:pt x="26191" y="251"/>
                    <a:pt x="26266" y="351"/>
                    <a:pt x="26366" y="376"/>
                  </a:cubicBezTo>
                  <a:lnTo>
                    <a:pt x="80903" y="7669"/>
                  </a:lnTo>
                  <a:lnTo>
                    <a:pt x="49349" y="15339"/>
                  </a:lnTo>
                  <a:lnTo>
                    <a:pt x="226" y="7719"/>
                  </a:lnTo>
                  <a:cubicBezTo>
                    <a:pt x="213" y="7716"/>
                    <a:pt x="199" y="7715"/>
                    <a:pt x="186" y="7715"/>
                  </a:cubicBezTo>
                  <a:cubicBezTo>
                    <a:pt x="101" y="7715"/>
                    <a:pt x="25" y="7783"/>
                    <a:pt x="25" y="7870"/>
                  </a:cubicBezTo>
                  <a:cubicBezTo>
                    <a:pt x="0" y="7970"/>
                    <a:pt x="75" y="8070"/>
                    <a:pt x="176" y="8070"/>
                  </a:cubicBezTo>
                  <a:lnTo>
                    <a:pt x="49449" y="15740"/>
                  </a:lnTo>
                  <a:cubicBezTo>
                    <a:pt x="49449" y="15740"/>
                    <a:pt x="49449" y="15740"/>
                    <a:pt x="49450" y="15740"/>
                  </a:cubicBezTo>
                  <a:cubicBezTo>
                    <a:pt x="49628" y="15740"/>
                    <a:pt x="82557" y="7770"/>
                    <a:pt x="82557" y="7770"/>
                  </a:cubicBezTo>
                  <a:lnTo>
                    <a:pt x="82582" y="7719"/>
                  </a:lnTo>
                  <a:lnTo>
                    <a:pt x="82557" y="7594"/>
                  </a:lnTo>
                  <a:cubicBezTo>
                    <a:pt x="82532" y="7544"/>
                    <a:pt x="82482" y="7519"/>
                    <a:pt x="82432" y="7494"/>
                  </a:cubicBezTo>
                  <a:lnTo>
                    <a:pt x="264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172;p122">
              <a:extLst>
                <a:ext uri="{FF2B5EF4-FFF2-40B4-BE49-F238E27FC236}">
                  <a16:creationId xmlns:a16="http://schemas.microsoft.com/office/drawing/2014/main" id="{461D1878-1B20-E17C-8FB8-DC6940355CA8}"/>
                </a:ext>
              </a:extLst>
            </p:cNvPr>
            <p:cNvSpPr/>
            <p:nvPr/>
          </p:nvSpPr>
          <p:spPr>
            <a:xfrm>
              <a:off x="3016240" y="1753925"/>
              <a:ext cx="885877" cy="428926"/>
            </a:xfrm>
            <a:custGeom>
              <a:avLst/>
              <a:gdLst/>
              <a:ahLst/>
              <a:cxnLst/>
              <a:rect l="l" t="t" r="r" b="b"/>
              <a:pathLst>
                <a:path w="37996" h="18397" extrusionOk="0">
                  <a:moveTo>
                    <a:pt x="29123" y="1"/>
                  </a:moveTo>
                  <a:lnTo>
                    <a:pt x="0" y="18397"/>
                  </a:lnTo>
                  <a:cubicBezTo>
                    <a:pt x="4511" y="18397"/>
                    <a:pt x="8923" y="17169"/>
                    <a:pt x="13158" y="15590"/>
                  </a:cubicBezTo>
                  <a:cubicBezTo>
                    <a:pt x="14862" y="14938"/>
                    <a:pt x="16517" y="14161"/>
                    <a:pt x="18221" y="13484"/>
                  </a:cubicBezTo>
                  <a:cubicBezTo>
                    <a:pt x="20101" y="12733"/>
                    <a:pt x="22005" y="12106"/>
                    <a:pt x="23910" y="11454"/>
                  </a:cubicBezTo>
                  <a:cubicBezTo>
                    <a:pt x="28472" y="9901"/>
                    <a:pt x="33434" y="8196"/>
                    <a:pt x="37995" y="6642"/>
                  </a:cubicBezTo>
                  <a:lnTo>
                    <a:pt x="29123" y="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173;p122">
              <a:extLst>
                <a:ext uri="{FF2B5EF4-FFF2-40B4-BE49-F238E27FC236}">
                  <a16:creationId xmlns:a16="http://schemas.microsoft.com/office/drawing/2014/main" id="{D6C9F9BD-03C1-D4DA-CB66-EA92EBAB76DB}"/>
                </a:ext>
              </a:extLst>
            </p:cNvPr>
            <p:cNvSpPr/>
            <p:nvPr/>
          </p:nvSpPr>
          <p:spPr>
            <a:xfrm>
              <a:off x="2790671" y="1627723"/>
              <a:ext cx="381014" cy="993965"/>
            </a:xfrm>
            <a:custGeom>
              <a:avLst/>
              <a:gdLst/>
              <a:ahLst/>
              <a:cxnLst/>
              <a:rect l="l" t="t" r="r" b="b"/>
              <a:pathLst>
                <a:path w="16342" h="42632" extrusionOk="0">
                  <a:moveTo>
                    <a:pt x="16166" y="0"/>
                  </a:moveTo>
                  <a:cubicBezTo>
                    <a:pt x="7921" y="14486"/>
                    <a:pt x="9775" y="9950"/>
                    <a:pt x="3084" y="25213"/>
                  </a:cubicBezTo>
                  <a:lnTo>
                    <a:pt x="1" y="42632"/>
                  </a:lnTo>
                  <a:cubicBezTo>
                    <a:pt x="5239" y="34963"/>
                    <a:pt x="10678" y="27444"/>
                    <a:pt x="16342" y="20075"/>
                  </a:cubicBezTo>
                  <a:lnTo>
                    <a:pt x="16342" y="176"/>
                  </a:lnTo>
                  <a:lnTo>
                    <a:pt x="16166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174;p122">
              <a:extLst>
                <a:ext uri="{FF2B5EF4-FFF2-40B4-BE49-F238E27FC236}">
                  <a16:creationId xmlns:a16="http://schemas.microsoft.com/office/drawing/2014/main" id="{815FD76F-1F53-C370-4655-C4347AECD6F3}"/>
                </a:ext>
              </a:extLst>
            </p:cNvPr>
            <p:cNvSpPr/>
            <p:nvPr/>
          </p:nvSpPr>
          <p:spPr>
            <a:xfrm>
              <a:off x="2815804" y="1591492"/>
              <a:ext cx="351217" cy="563897"/>
            </a:xfrm>
            <a:custGeom>
              <a:avLst/>
              <a:gdLst/>
              <a:ahLst/>
              <a:cxnLst/>
              <a:rect l="l" t="t" r="r" b="b"/>
              <a:pathLst>
                <a:path w="15064" h="24186" extrusionOk="0">
                  <a:moveTo>
                    <a:pt x="10402" y="0"/>
                  </a:moveTo>
                  <a:cubicBezTo>
                    <a:pt x="6818" y="7494"/>
                    <a:pt x="3334" y="15263"/>
                    <a:pt x="1" y="22883"/>
                  </a:cubicBezTo>
                  <a:cubicBezTo>
                    <a:pt x="652" y="23108"/>
                    <a:pt x="2908" y="24086"/>
                    <a:pt x="3434" y="24186"/>
                  </a:cubicBezTo>
                  <a:cubicBezTo>
                    <a:pt x="3585" y="23985"/>
                    <a:pt x="11329" y="8923"/>
                    <a:pt x="15063" y="1529"/>
                  </a:cubicBezTo>
                  <a:cubicBezTo>
                    <a:pt x="13710" y="777"/>
                    <a:pt x="10402" y="0"/>
                    <a:pt x="1040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175;p122">
              <a:extLst>
                <a:ext uri="{FF2B5EF4-FFF2-40B4-BE49-F238E27FC236}">
                  <a16:creationId xmlns:a16="http://schemas.microsoft.com/office/drawing/2014/main" id="{0521449D-D970-42E7-48B0-9E5DDA03B078}"/>
                </a:ext>
              </a:extLst>
            </p:cNvPr>
            <p:cNvSpPr/>
            <p:nvPr/>
          </p:nvSpPr>
          <p:spPr>
            <a:xfrm>
              <a:off x="2953710" y="1614270"/>
              <a:ext cx="437110" cy="561588"/>
            </a:xfrm>
            <a:custGeom>
              <a:avLst/>
              <a:gdLst/>
              <a:ahLst/>
              <a:cxnLst/>
              <a:rect l="l" t="t" r="r" b="b"/>
              <a:pathLst>
                <a:path w="18748" h="24087" extrusionOk="0">
                  <a:moveTo>
                    <a:pt x="18697" y="1"/>
                  </a:moveTo>
                  <a:cubicBezTo>
                    <a:pt x="12582" y="7620"/>
                    <a:pt x="5815" y="15740"/>
                    <a:pt x="0" y="23610"/>
                  </a:cubicBezTo>
                  <a:lnTo>
                    <a:pt x="3334" y="24086"/>
                  </a:lnTo>
                  <a:cubicBezTo>
                    <a:pt x="3334" y="24086"/>
                    <a:pt x="13434" y="17495"/>
                    <a:pt x="18722" y="14261"/>
                  </a:cubicBezTo>
                  <a:cubicBezTo>
                    <a:pt x="18747" y="9976"/>
                    <a:pt x="18697" y="4286"/>
                    <a:pt x="18697" y="1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176;p122">
              <a:extLst>
                <a:ext uri="{FF2B5EF4-FFF2-40B4-BE49-F238E27FC236}">
                  <a16:creationId xmlns:a16="http://schemas.microsoft.com/office/drawing/2014/main" id="{0D32D0B2-2E3E-3900-9EA5-D27DB637E5C6}"/>
                </a:ext>
              </a:extLst>
            </p:cNvPr>
            <p:cNvSpPr/>
            <p:nvPr/>
          </p:nvSpPr>
          <p:spPr>
            <a:xfrm>
              <a:off x="2921583" y="1608442"/>
              <a:ext cx="468072" cy="564479"/>
            </a:xfrm>
            <a:custGeom>
              <a:avLst/>
              <a:gdLst/>
              <a:ahLst/>
              <a:cxnLst/>
              <a:rect l="l" t="t" r="r" b="b"/>
              <a:pathLst>
                <a:path w="20076" h="24211" extrusionOk="0">
                  <a:moveTo>
                    <a:pt x="18998" y="0"/>
                  </a:moveTo>
                  <a:lnTo>
                    <a:pt x="0" y="23659"/>
                  </a:lnTo>
                  <a:lnTo>
                    <a:pt x="1128" y="24211"/>
                  </a:lnTo>
                  <a:lnTo>
                    <a:pt x="20075" y="251"/>
                  </a:lnTo>
                  <a:lnTo>
                    <a:pt x="189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177;p122">
              <a:extLst>
                <a:ext uri="{FF2B5EF4-FFF2-40B4-BE49-F238E27FC236}">
                  <a16:creationId xmlns:a16="http://schemas.microsoft.com/office/drawing/2014/main" id="{6650B581-8C44-AF4F-AD95-AA2CD64C9E4B}"/>
                </a:ext>
              </a:extLst>
            </p:cNvPr>
            <p:cNvSpPr/>
            <p:nvPr/>
          </p:nvSpPr>
          <p:spPr>
            <a:xfrm>
              <a:off x="3117332" y="1881922"/>
              <a:ext cx="808727" cy="1511092"/>
            </a:xfrm>
            <a:custGeom>
              <a:avLst/>
              <a:gdLst/>
              <a:ahLst/>
              <a:cxnLst/>
              <a:rect l="l" t="t" r="r" b="b"/>
              <a:pathLst>
                <a:path w="34687" h="64812" extrusionOk="0">
                  <a:moveTo>
                    <a:pt x="34208" y="0"/>
                  </a:moveTo>
                  <a:cubicBezTo>
                    <a:pt x="34159" y="0"/>
                    <a:pt x="34109" y="8"/>
                    <a:pt x="34060" y="25"/>
                  </a:cubicBezTo>
                  <a:lnTo>
                    <a:pt x="1028" y="11804"/>
                  </a:lnTo>
                  <a:lnTo>
                    <a:pt x="0" y="64060"/>
                  </a:lnTo>
                  <a:lnTo>
                    <a:pt x="1178" y="64812"/>
                  </a:lnTo>
                  <a:lnTo>
                    <a:pt x="34060" y="52506"/>
                  </a:lnTo>
                  <a:cubicBezTo>
                    <a:pt x="34436" y="52356"/>
                    <a:pt x="34687" y="52005"/>
                    <a:pt x="34687" y="51604"/>
                  </a:cubicBezTo>
                  <a:lnTo>
                    <a:pt x="34687" y="476"/>
                  </a:lnTo>
                  <a:cubicBezTo>
                    <a:pt x="34687" y="203"/>
                    <a:pt x="34459" y="0"/>
                    <a:pt x="34208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178;p122">
              <a:extLst>
                <a:ext uri="{FF2B5EF4-FFF2-40B4-BE49-F238E27FC236}">
                  <a16:creationId xmlns:a16="http://schemas.microsoft.com/office/drawing/2014/main" id="{6F22C140-3915-5331-BEE3-8432E71BAABB}"/>
                </a:ext>
              </a:extLst>
            </p:cNvPr>
            <p:cNvSpPr/>
            <p:nvPr/>
          </p:nvSpPr>
          <p:spPr>
            <a:xfrm>
              <a:off x="3244117" y="2073568"/>
              <a:ext cx="596048" cy="388591"/>
            </a:xfrm>
            <a:custGeom>
              <a:avLst/>
              <a:gdLst/>
              <a:ahLst/>
              <a:cxnLst/>
              <a:rect l="l" t="t" r="r" b="b"/>
              <a:pathLst>
                <a:path w="25565" h="16667" extrusionOk="0">
                  <a:moveTo>
                    <a:pt x="25565" y="0"/>
                  </a:moveTo>
                  <a:lnTo>
                    <a:pt x="1" y="8697"/>
                  </a:lnTo>
                  <a:lnTo>
                    <a:pt x="1" y="16667"/>
                  </a:lnTo>
                  <a:lnTo>
                    <a:pt x="25565" y="7744"/>
                  </a:lnTo>
                  <a:lnTo>
                    <a:pt x="2556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179;p122">
              <a:extLst>
                <a:ext uri="{FF2B5EF4-FFF2-40B4-BE49-F238E27FC236}">
                  <a16:creationId xmlns:a16="http://schemas.microsoft.com/office/drawing/2014/main" id="{6EC89F48-D601-9B24-55AA-BDD38FFC3A38}"/>
                </a:ext>
              </a:extLst>
            </p:cNvPr>
            <p:cNvSpPr/>
            <p:nvPr/>
          </p:nvSpPr>
          <p:spPr>
            <a:xfrm>
              <a:off x="3244117" y="2303194"/>
              <a:ext cx="596048" cy="244877"/>
            </a:xfrm>
            <a:custGeom>
              <a:avLst/>
              <a:gdLst/>
              <a:ahLst/>
              <a:cxnLst/>
              <a:rect l="l" t="t" r="r" b="b"/>
              <a:pathLst>
                <a:path w="25565" h="10503" extrusionOk="0">
                  <a:moveTo>
                    <a:pt x="25565" y="1"/>
                  </a:moveTo>
                  <a:lnTo>
                    <a:pt x="1" y="8698"/>
                  </a:lnTo>
                  <a:lnTo>
                    <a:pt x="1" y="10502"/>
                  </a:lnTo>
                  <a:lnTo>
                    <a:pt x="25565" y="1605"/>
                  </a:lnTo>
                  <a:lnTo>
                    <a:pt x="2556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180;p122">
              <a:extLst>
                <a:ext uri="{FF2B5EF4-FFF2-40B4-BE49-F238E27FC236}">
                  <a16:creationId xmlns:a16="http://schemas.microsoft.com/office/drawing/2014/main" id="{B5073F26-B47B-A39D-2AAF-F34EE3ADC352}"/>
                </a:ext>
              </a:extLst>
            </p:cNvPr>
            <p:cNvSpPr/>
            <p:nvPr/>
          </p:nvSpPr>
          <p:spPr>
            <a:xfrm>
              <a:off x="3829616" y="2993422"/>
              <a:ext cx="74235" cy="113847"/>
            </a:xfrm>
            <a:custGeom>
              <a:avLst/>
              <a:gdLst/>
              <a:ahLst/>
              <a:cxnLst/>
              <a:rect l="l" t="t" r="r" b="b"/>
              <a:pathLst>
                <a:path w="3184" h="4883" extrusionOk="0">
                  <a:moveTo>
                    <a:pt x="2987" y="0"/>
                  </a:moveTo>
                  <a:cubicBezTo>
                    <a:pt x="2962" y="0"/>
                    <a:pt x="2935" y="7"/>
                    <a:pt x="2908" y="20"/>
                  </a:cubicBezTo>
                  <a:cubicBezTo>
                    <a:pt x="577" y="872"/>
                    <a:pt x="1" y="3078"/>
                    <a:pt x="201" y="4732"/>
                  </a:cubicBezTo>
                  <a:cubicBezTo>
                    <a:pt x="226" y="4807"/>
                    <a:pt x="301" y="4882"/>
                    <a:pt x="402" y="4882"/>
                  </a:cubicBezTo>
                  <a:lnTo>
                    <a:pt x="427" y="4882"/>
                  </a:lnTo>
                  <a:cubicBezTo>
                    <a:pt x="527" y="4857"/>
                    <a:pt x="577" y="4782"/>
                    <a:pt x="577" y="4682"/>
                  </a:cubicBezTo>
                  <a:cubicBezTo>
                    <a:pt x="377" y="3103"/>
                    <a:pt x="928" y="1123"/>
                    <a:pt x="3033" y="346"/>
                  </a:cubicBezTo>
                  <a:cubicBezTo>
                    <a:pt x="3133" y="321"/>
                    <a:pt x="3184" y="220"/>
                    <a:pt x="3133" y="120"/>
                  </a:cubicBezTo>
                  <a:cubicBezTo>
                    <a:pt x="3115" y="47"/>
                    <a:pt x="3056" y="0"/>
                    <a:pt x="2987" y="0"/>
                  </a:cubicBezTo>
                  <a:close/>
                </a:path>
              </a:pathLst>
            </a:custGeom>
            <a:solidFill>
              <a:srgbClr val="CE2D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181;p122">
              <a:extLst>
                <a:ext uri="{FF2B5EF4-FFF2-40B4-BE49-F238E27FC236}">
                  <a16:creationId xmlns:a16="http://schemas.microsoft.com/office/drawing/2014/main" id="{1EC0165C-D086-ECD0-F38A-8EE42D8716DB}"/>
                </a:ext>
              </a:extLst>
            </p:cNvPr>
            <p:cNvSpPr/>
            <p:nvPr/>
          </p:nvSpPr>
          <p:spPr>
            <a:xfrm>
              <a:off x="3214904" y="2024234"/>
              <a:ext cx="119233" cy="1012337"/>
            </a:xfrm>
            <a:custGeom>
              <a:avLst/>
              <a:gdLst/>
              <a:ahLst/>
              <a:cxnLst/>
              <a:rect l="l" t="t" r="r" b="b"/>
              <a:pathLst>
                <a:path w="5114" h="43420" extrusionOk="0">
                  <a:moveTo>
                    <a:pt x="1911" y="0"/>
                  </a:moveTo>
                  <a:cubicBezTo>
                    <a:pt x="1876" y="0"/>
                    <a:pt x="1841" y="18"/>
                    <a:pt x="1805" y="36"/>
                  </a:cubicBezTo>
                  <a:lnTo>
                    <a:pt x="101" y="1063"/>
                  </a:lnTo>
                  <a:cubicBezTo>
                    <a:pt x="1" y="1139"/>
                    <a:pt x="1" y="1314"/>
                    <a:pt x="126" y="1364"/>
                  </a:cubicBezTo>
                  <a:cubicBezTo>
                    <a:pt x="1103" y="1690"/>
                    <a:pt x="2306" y="2843"/>
                    <a:pt x="2557" y="4497"/>
                  </a:cubicBezTo>
                  <a:cubicBezTo>
                    <a:pt x="2958" y="7229"/>
                    <a:pt x="2808" y="43420"/>
                    <a:pt x="2808" y="43420"/>
                  </a:cubicBezTo>
                  <a:lnTo>
                    <a:pt x="3685" y="41740"/>
                  </a:lnTo>
                  <a:lnTo>
                    <a:pt x="4712" y="42743"/>
                  </a:lnTo>
                  <a:lnTo>
                    <a:pt x="4788" y="5875"/>
                  </a:lnTo>
                  <a:cubicBezTo>
                    <a:pt x="4788" y="5875"/>
                    <a:pt x="5113" y="1339"/>
                    <a:pt x="1955" y="11"/>
                  </a:cubicBezTo>
                  <a:cubicBezTo>
                    <a:pt x="1941" y="3"/>
                    <a:pt x="1926" y="0"/>
                    <a:pt x="19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182;p122">
              <a:extLst>
                <a:ext uri="{FF2B5EF4-FFF2-40B4-BE49-F238E27FC236}">
                  <a16:creationId xmlns:a16="http://schemas.microsoft.com/office/drawing/2014/main" id="{7B8F8629-7638-0385-3DC5-3A74861F58CC}"/>
                </a:ext>
              </a:extLst>
            </p:cNvPr>
            <p:cNvSpPr/>
            <p:nvPr/>
          </p:nvSpPr>
          <p:spPr>
            <a:xfrm>
              <a:off x="2792443" y="1577107"/>
              <a:ext cx="268822" cy="547903"/>
            </a:xfrm>
            <a:custGeom>
              <a:avLst/>
              <a:gdLst/>
              <a:ahLst/>
              <a:cxnLst/>
              <a:rect l="l" t="t" r="r" b="b"/>
              <a:pathLst>
                <a:path w="11530" h="23500" extrusionOk="0">
                  <a:moveTo>
                    <a:pt x="10681" y="0"/>
                  </a:moveTo>
                  <a:cubicBezTo>
                    <a:pt x="10558" y="0"/>
                    <a:pt x="10436" y="72"/>
                    <a:pt x="10376" y="191"/>
                  </a:cubicBezTo>
                  <a:lnTo>
                    <a:pt x="0" y="22547"/>
                  </a:lnTo>
                  <a:lnTo>
                    <a:pt x="1003" y="23500"/>
                  </a:lnTo>
                  <a:lnTo>
                    <a:pt x="11454" y="617"/>
                  </a:lnTo>
                  <a:cubicBezTo>
                    <a:pt x="11529" y="417"/>
                    <a:pt x="11429" y="216"/>
                    <a:pt x="11228" y="141"/>
                  </a:cubicBezTo>
                  <a:cubicBezTo>
                    <a:pt x="11103" y="91"/>
                    <a:pt x="10928" y="41"/>
                    <a:pt x="10777" y="16"/>
                  </a:cubicBezTo>
                  <a:cubicBezTo>
                    <a:pt x="10746" y="5"/>
                    <a:pt x="10713" y="0"/>
                    <a:pt x="1068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183;p122">
              <a:extLst>
                <a:ext uri="{FF2B5EF4-FFF2-40B4-BE49-F238E27FC236}">
                  <a16:creationId xmlns:a16="http://schemas.microsoft.com/office/drawing/2014/main" id="{62EDBE00-8604-886E-CA8B-083EC73DEA85}"/>
                </a:ext>
              </a:extLst>
            </p:cNvPr>
            <p:cNvSpPr/>
            <p:nvPr/>
          </p:nvSpPr>
          <p:spPr>
            <a:xfrm>
              <a:off x="2792443" y="2102781"/>
              <a:ext cx="352383" cy="1296314"/>
            </a:xfrm>
            <a:custGeom>
              <a:avLst/>
              <a:gdLst/>
              <a:ahLst/>
              <a:cxnLst/>
              <a:rect l="l" t="t" r="r" b="b"/>
              <a:pathLst>
                <a:path w="15114" h="55600" extrusionOk="0">
                  <a:moveTo>
                    <a:pt x="0" y="0"/>
                  </a:moveTo>
                  <a:lnTo>
                    <a:pt x="0" y="50427"/>
                  </a:lnTo>
                  <a:cubicBezTo>
                    <a:pt x="0" y="53810"/>
                    <a:pt x="4261" y="55113"/>
                    <a:pt x="6567" y="55314"/>
                  </a:cubicBezTo>
                  <a:cubicBezTo>
                    <a:pt x="8206" y="55473"/>
                    <a:pt x="9947" y="55599"/>
                    <a:pt x="11623" y="55599"/>
                  </a:cubicBezTo>
                  <a:cubicBezTo>
                    <a:pt x="12841" y="55599"/>
                    <a:pt x="14026" y="55533"/>
                    <a:pt x="15113" y="55364"/>
                  </a:cubicBezTo>
                  <a:lnTo>
                    <a:pt x="15113" y="2281"/>
                  </a:lnTo>
                  <a:cubicBezTo>
                    <a:pt x="13550" y="2660"/>
                    <a:pt x="11819" y="2840"/>
                    <a:pt x="10131" y="2840"/>
                  </a:cubicBezTo>
                  <a:cubicBezTo>
                    <a:pt x="9139" y="2840"/>
                    <a:pt x="8162" y="2777"/>
                    <a:pt x="7243" y="2657"/>
                  </a:cubicBezTo>
                  <a:cubicBezTo>
                    <a:pt x="4537" y="2306"/>
                    <a:pt x="1855" y="1454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184;p122">
              <a:extLst>
                <a:ext uri="{FF2B5EF4-FFF2-40B4-BE49-F238E27FC236}">
                  <a16:creationId xmlns:a16="http://schemas.microsoft.com/office/drawing/2014/main" id="{BE837E8F-43B2-53C0-C597-5E0F15AE6F07}"/>
                </a:ext>
              </a:extLst>
            </p:cNvPr>
            <p:cNvSpPr/>
            <p:nvPr/>
          </p:nvSpPr>
          <p:spPr>
            <a:xfrm>
              <a:off x="3152374" y="3107827"/>
              <a:ext cx="2942166" cy="556296"/>
            </a:xfrm>
            <a:custGeom>
              <a:avLst/>
              <a:gdLst/>
              <a:ahLst/>
              <a:cxnLst/>
              <a:rect l="l" t="t" r="r" b="b"/>
              <a:pathLst>
                <a:path w="126192" h="23860" extrusionOk="0">
                  <a:moveTo>
                    <a:pt x="19926" y="0"/>
                  </a:moveTo>
                  <a:lnTo>
                    <a:pt x="1" y="23860"/>
                  </a:lnTo>
                  <a:lnTo>
                    <a:pt x="1" y="23860"/>
                  </a:lnTo>
                  <a:lnTo>
                    <a:pt x="59124" y="17770"/>
                  </a:lnTo>
                  <a:lnTo>
                    <a:pt x="59124" y="17770"/>
                  </a:lnTo>
                  <a:cubicBezTo>
                    <a:pt x="59124" y="17770"/>
                    <a:pt x="59057" y="21542"/>
                    <a:pt x="62471" y="21542"/>
                  </a:cubicBezTo>
                  <a:cubicBezTo>
                    <a:pt x="62664" y="21542"/>
                    <a:pt x="62868" y="21530"/>
                    <a:pt x="63084" y="21504"/>
                  </a:cubicBezTo>
                  <a:cubicBezTo>
                    <a:pt x="67119" y="21053"/>
                    <a:pt x="67044" y="17770"/>
                    <a:pt x="67044" y="17770"/>
                  </a:cubicBezTo>
                  <a:lnTo>
                    <a:pt x="67044" y="17770"/>
                  </a:lnTo>
                  <a:lnTo>
                    <a:pt x="126192" y="23860"/>
                  </a:lnTo>
                  <a:lnTo>
                    <a:pt x="1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185;p122">
              <a:extLst>
                <a:ext uri="{FF2B5EF4-FFF2-40B4-BE49-F238E27FC236}">
                  <a16:creationId xmlns:a16="http://schemas.microsoft.com/office/drawing/2014/main" id="{42A4EE6F-B6C2-92BB-BBB3-F65B513F32D5}"/>
                </a:ext>
              </a:extLst>
            </p:cNvPr>
            <p:cNvSpPr/>
            <p:nvPr/>
          </p:nvSpPr>
          <p:spPr>
            <a:xfrm>
              <a:off x="3227167" y="3179217"/>
              <a:ext cx="1396009" cy="234246"/>
            </a:xfrm>
            <a:custGeom>
              <a:avLst/>
              <a:gdLst/>
              <a:ahLst/>
              <a:cxnLst/>
              <a:rect l="l" t="t" r="r" b="b"/>
              <a:pathLst>
                <a:path w="59876" h="10047" extrusionOk="0">
                  <a:moveTo>
                    <a:pt x="30427" y="1"/>
                  </a:moveTo>
                  <a:cubicBezTo>
                    <a:pt x="16518" y="1"/>
                    <a:pt x="4136" y="3906"/>
                    <a:pt x="4136" y="3906"/>
                  </a:cubicBezTo>
                  <a:lnTo>
                    <a:pt x="1" y="8868"/>
                  </a:lnTo>
                  <a:cubicBezTo>
                    <a:pt x="11249" y="5952"/>
                    <a:pt x="21246" y="4943"/>
                    <a:pt x="29695" y="4943"/>
                  </a:cubicBezTo>
                  <a:cubicBezTo>
                    <a:pt x="48696" y="4943"/>
                    <a:pt x="59876" y="10046"/>
                    <a:pt x="59876" y="10046"/>
                  </a:cubicBezTo>
                  <a:cubicBezTo>
                    <a:pt x="52306" y="2228"/>
                    <a:pt x="40931" y="1"/>
                    <a:pt x="304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186;p122">
              <a:extLst>
                <a:ext uri="{FF2B5EF4-FFF2-40B4-BE49-F238E27FC236}">
                  <a16:creationId xmlns:a16="http://schemas.microsoft.com/office/drawing/2014/main" id="{781BEAFF-BEC7-32F5-2BDE-95E6D3DE83AE}"/>
                </a:ext>
              </a:extLst>
            </p:cNvPr>
            <p:cNvSpPr/>
            <p:nvPr/>
          </p:nvSpPr>
          <p:spPr>
            <a:xfrm>
              <a:off x="3157060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5201" y="1"/>
                  </a:moveTo>
                  <a:cubicBezTo>
                    <a:pt x="19306" y="1"/>
                    <a:pt x="3008" y="3779"/>
                    <a:pt x="3008" y="3779"/>
                  </a:cubicBezTo>
                  <a:lnTo>
                    <a:pt x="0" y="7739"/>
                  </a:lnTo>
                  <a:lnTo>
                    <a:pt x="3835" y="8265"/>
                  </a:lnTo>
                  <a:cubicBezTo>
                    <a:pt x="3835" y="8265"/>
                    <a:pt x="69575" y="6736"/>
                    <a:pt x="51254" y="1774"/>
                  </a:cubicBezTo>
                  <a:cubicBezTo>
                    <a:pt x="46454" y="478"/>
                    <a:pt x="40853" y="1"/>
                    <a:pt x="35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187;p122">
              <a:extLst>
                <a:ext uri="{FF2B5EF4-FFF2-40B4-BE49-F238E27FC236}">
                  <a16:creationId xmlns:a16="http://schemas.microsoft.com/office/drawing/2014/main" id="{53630441-954E-0B4E-2ADD-86A83F78E12C}"/>
                </a:ext>
              </a:extLst>
            </p:cNvPr>
            <p:cNvSpPr/>
            <p:nvPr/>
          </p:nvSpPr>
          <p:spPr>
            <a:xfrm>
              <a:off x="4623129" y="3179217"/>
              <a:ext cx="1396592" cy="234246"/>
            </a:xfrm>
            <a:custGeom>
              <a:avLst/>
              <a:gdLst/>
              <a:ahLst/>
              <a:cxnLst/>
              <a:rect l="l" t="t" r="r" b="b"/>
              <a:pathLst>
                <a:path w="59901" h="10047" extrusionOk="0">
                  <a:moveTo>
                    <a:pt x="29460" y="1"/>
                  </a:moveTo>
                  <a:cubicBezTo>
                    <a:pt x="18958" y="1"/>
                    <a:pt x="7582" y="2228"/>
                    <a:pt x="1" y="10046"/>
                  </a:cubicBezTo>
                  <a:cubicBezTo>
                    <a:pt x="1" y="10046"/>
                    <a:pt x="11192" y="4943"/>
                    <a:pt x="30201" y="4943"/>
                  </a:cubicBezTo>
                  <a:cubicBezTo>
                    <a:pt x="38654" y="4943"/>
                    <a:pt x="48653" y="5952"/>
                    <a:pt x="59901" y="8868"/>
                  </a:cubicBezTo>
                  <a:lnTo>
                    <a:pt x="55741" y="3906"/>
                  </a:lnTo>
                  <a:cubicBezTo>
                    <a:pt x="55741" y="3906"/>
                    <a:pt x="43367" y="1"/>
                    <a:pt x="294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188;p122">
              <a:extLst>
                <a:ext uri="{FF2B5EF4-FFF2-40B4-BE49-F238E27FC236}">
                  <a16:creationId xmlns:a16="http://schemas.microsoft.com/office/drawing/2014/main" id="{24DEAFF1-580D-323C-46E6-CDCFF178EB8D}"/>
                </a:ext>
              </a:extLst>
            </p:cNvPr>
            <p:cNvSpPr/>
            <p:nvPr/>
          </p:nvSpPr>
          <p:spPr>
            <a:xfrm>
              <a:off x="4467714" y="3358646"/>
              <a:ext cx="1622141" cy="192698"/>
            </a:xfrm>
            <a:custGeom>
              <a:avLst/>
              <a:gdLst/>
              <a:ahLst/>
              <a:cxnLst/>
              <a:rect l="l" t="t" r="r" b="b"/>
              <a:pathLst>
                <a:path w="69575" h="8265" extrusionOk="0">
                  <a:moveTo>
                    <a:pt x="34353" y="1"/>
                  </a:moveTo>
                  <a:cubicBezTo>
                    <a:pt x="28698" y="1"/>
                    <a:pt x="23095" y="478"/>
                    <a:pt x="18296" y="1774"/>
                  </a:cubicBezTo>
                  <a:cubicBezTo>
                    <a:pt x="0" y="6736"/>
                    <a:pt x="65715" y="8265"/>
                    <a:pt x="65715" y="8265"/>
                  </a:cubicBezTo>
                  <a:lnTo>
                    <a:pt x="69574" y="7739"/>
                  </a:lnTo>
                  <a:lnTo>
                    <a:pt x="66567" y="3779"/>
                  </a:lnTo>
                  <a:cubicBezTo>
                    <a:pt x="66567" y="3779"/>
                    <a:pt x="50255" y="1"/>
                    <a:pt x="34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189;p122">
              <a:extLst>
                <a:ext uri="{FF2B5EF4-FFF2-40B4-BE49-F238E27FC236}">
                  <a16:creationId xmlns:a16="http://schemas.microsoft.com/office/drawing/2014/main" id="{D2272B8A-96A0-B79C-8C99-18F51230F804}"/>
                </a:ext>
              </a:extLst>
            </p:cNvPr>
            <p:cNvSpPr/>
            <p:nvPr/>
          </p:nvSpPr>
          <p:spPr>
            <a:xfrm>
              <a:off x="4623129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26082" y="0"/>
                  </a:moveTo>
                  <a:cubicBezTo>
                    <a:pt x="16651" y="0"/>
                    <a:pt x="7066" y="1500"/>
                    <a:pt x="1" y="6148"/>
                  </a:cubicBezTo>
                  <a:lnTo>
                    <a:pt x="3760" y="9732"/>
                  </a:lnTo>
                  <a:lnTo>
                    <a:pt x="63510" y="15171"/>
                  </a:lnTo>
                  <a:cubicBezTo>
                    <a:pt x="63510" y="15171"/>
                    <a:pt x="63485" y="13642"/>
                    <a:pt x="62908" y="11537"/>
                  </a:cubicBezTo>
                  <a:cubicBezTo>
                    <a:pt x="49099" y="7602"/>
                    <a:pt x="21981" y="4970"/>
                    <a:pt x="21981" y="4970"/>
                  </a:cubicBezTo>
                  <a:cubicBezTo>
                    <a:pt x="23079" y="4933"/>
                    <a:pt x="24179" y="4916"/>
                    <a:pt x="25279" y="4916"/>
                  </a:cubicBezTo>
                  <a:cubicBezTo>
                    <a:pt x="40634" y="4916"/>
                    <a:pt x="55927" y="8320"/>
                    <a:pt x="62382" y="9958"/>
                  </a:cubicBezTo>
                  <a:cubicBezTo>
                    <a:pt x="61931" y="8729"/>
                    <a:pt x="60803" y="6248"/>
                    <a:pt x="59901" y="4970"/>
                  </a:cubicBezTo>
                  <a:cubicBezTo>
                    <a:pt x="59901" y="4970"/>
                    <a:pt x="43248" y="0"/>
                    <a:pt x="260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3190;p122">
              <a:extLst>
                <a:ext uri="{FF2B5EF4-FFF2-40B4-BE49-F238E27FC236}">
                  <a16:creationId xmlns:a16="http://schemas.microsoft.com/office/drawing/2014/main" id="{42EC1955-FAF1-8651-D783-D57187E944BB}"/>
                </a:ext>
              </a:extLst>
            </p:cNvPr>
            <p:cNvSpPr/>
            <p:nvPr/>
          </p:nvSpPr>
          <p:spPr>
            <a:xfrm>
              <a:off x="4623129" y="3163456"/>
              <a:ext cx="1356863" cy="250007"/>
            </a:xfrm>
            <a:custGeom>
              <a:avLst/>
              <a:gdLst/>
              <a:ahLst/>
              <a:cxnLst/>
              <a:rect l="l" t="t" r="r" b="b"/>
              <a:pathLst>
                <a:path w="58197" h="10723" extrusionOk="0">
                  <a:moveTo>
                    <a:pt x="29555" y="0"/>
                  </a:moveTo>
                  <a:cubicBezTo>
                    <a:pt x="6488" y="0"/>
                    <a:pt x="1" y="10722"/>
                    <a:pt x="1" y="10722"/>
                  </a:cubicBezTo>
                  <a:cubicBezTo>
                    <a:pt x="7578" y="3774"/>
                    <a:pt x="18161" y="1662"/>
                    <a:pt x="28228" y="1662"/>
                  </a:cubicBezTo>
                  <a:cubicBezTo>
                    <a:pt x="43833" y="1662"/>
                    <a:pt x="58197" y="6737"/>
                    <a:pt x="58197" y="6737"/>
                  </a:cubicBezTo>
                  <a:lnTo>
                    <a:pt x="58197" y="4281"/>
                  </a:lnTo>
                  <a:cubicBezTo>
                    <a:pt x="46599" y="1170"/>
                    <a:pt x="37172" y="0"/>
                    <a:pt x="295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191;p122">
              <a:extLst>
                <a:ext uri="{FF2B5EF4-FFF2-40B4-BE49-F238E27FC236}">
                  <a16:creationId xmlns:a16="http://schemas.microsoft.com/office/drawing/2014/main" id="{BAEE4B1E-73BB-C65F-3B42-80E8D881A989}"/>
                </a:ext>
              </a:extLst>
            </p:cNvPr>
            <p:cNvSpPr/>
            <p:nvPr/>
          </p:nvSpPr>
          <p:spPr>
            <a:xfrm>
              <a:off x="3142442" y="3270097"/>
              <a:ext cx="1480736" cy="353712"/>
            </a:xfrm>
            <a:custGeom>
              <a:avLst/>
              <a:gdLst/>
              <a:ahLst/>
              <a:cxnLst/>
              <a:rect l="l" t="t" r="r" b="b"/>
              <a:pathLst>
                <a:path w="63510" h="15171" extrusionOk="0">
                  <a:moveTo>
                    <a:pt x="37436" y="0"/>
                  </a:moveTo>
                  <a:cubicBezTo>
                    <a:pt x="20277" y="0"/>
                    <a:pt x="3635" y="4970"/>
                    <a:pt x="3635" y="4970"/>
                  </a:cubicBezTo>
                  <a:cubicBezTo>
                    <a:pt x="2708" y="6248"/>
                    <a:pt x="1605" y="8729"/>
                    <a:pt x="1129" y="9958"/>
                  </a:cubicBezTo>
                  <a:cubicBezTo>
                    <a:pt x="7583" y="8320"/>
                    <a:pt x="22877" y="4916"/>
                    <a:pt x="38231" y="4916"/>
                  </a:cubicBezTo>
                  <a:cubicBezTo>
                    <a:pt x="39332" y="4916"/>
                    <a:pt x="40432" y="4933"/>
                    <a:pt x="41530" y="4970"/>
                  </a:cubicBezTo>
                  <a:cubicBezTo>
                    <a:pt x="41530" y="4970"/>
                    <a:pt x="14412" y="7602"/>
                    <a:pt x="627" y="11537"/>
                  </a:cubicBezTo>
                  <a:cubicBezTo>
                    <a:pt x="51" y="13642"/>
                    <a:pt x="1" y="15171"/>
                    <a:pt x="1" y="15171"/>
                  </a:cubicBezTo>
                  <a:lnTo>
                    <a:pt x="59776" y="9732"/>
                  </a:lnTo>
                  <a:lnTo>
                    <a:pt x="63510" y="6148"/>
                  </a:lnTo>
                  <a:cubicBezTo>
                    <a:pt x="56445" y="1500"/>
                    <a:pt x="46862" y="0"/>
                    <a:pt x="374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3192;p122">
              <a:extLst>
                <a:ext uri="{FF2B5EF4-FFF2-40B4-BE49-F238E27FC236}">
                  <a16:creationId xmlns:a16="http://schemas.microsoft.com/office/drawing/2014/main" id="{D817AFC6-8614-45B9-EC9A-567A0B8D47E0}"/>
                </a:ext>
              </a:extLst>
            </p:cNvPr>
            <p:cNvSpPr/>
            <p:nvPr/>
          </p:nvSpPr>
          <p:spPr>
            <a:xfrm>
              <a:off x="3266336" y="3163456"/>
              <a:ext cx="1356840" cy="250007"/>
            </a:xfrm>
            <a:custGeom>
              <a:avLst/>
              <a:gdLst/>
              <a:ahLst/>
              <a:cxnLst/>
              <a:rect l="l" t="t" r="r" b="b"/>
              <a:pathLst>
                <a:path w="58196" h="10723" extrusionOk="0">
                  <a:moveTo>
                    <a:pt x="28642" y="0"/>
                  </a:moveTo>
                  <a:cubicBezTo>
                    <a:pt x="21024" y="0"/>
                    <a:pt x="11598" y="1170"/>
                    <a:pt x="0" y="4281"/>
                  </a:cubicBezTo>
                  <a:lnTo>
                    <a:pt x="0" y="6737"/>
                  </a:lnTo>
                  <a:cubicBezTo>
                    <a:pt x="0" y="6737"/>
                    <a:pt x="14364" y="1662"/>
                    <a:pt x="29969" y="1662"/>
                  </a:cubicBezTo>
                  <a:cubicBezTo>
                    <a:pt x="40036" y="1662"/>
                    <a:pt x="50619" y="3774"/>
                    <a:pt x="58196" y="10722"/>
                  </a:cubicBezTo>
                  <a:cubicBezTo>
                    <a:pt x="58196" y="10722"/>
                    <a:pt x="51709" y="0"/>
                    <a:pt x="28642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3193;p122">
              <a:extLst>
                <a:ext uri="{FF2B5EF4-FFF2-40B4-BE49-F238E27FC236}">
                  <a16:creationId xmlns:a16="http://schemas.microsoft.com/office/drawing/2014/main" id="{35A95196-0299-8667-E47F-F4B3355DABE5}"/>
                </a:ext>
              </a:extLst>
            </p:cNvPr>
            <p:cNvSpPr/>
            <p:nvPr/>
          </p:nvSpPr>
          <p:spPr>
            <a:xfrm>
              <a:off x="3266336" y="2663521"/>
              <a:ext cx="2713679" cy="749950"/>
            </a:xfrm>
            <a:custGeom>
              <a:avLst/>
              <a:gdLst/>
              <a:ahLst/>
              <a:cxnLst/>
              <a:rect l="l" t="t" r="r" b="b"/>
              <a:pathLst>
                <a:path w="116392" h="32166" extrusionOk="0">
                  <a:moveTo>
                    <a:pt x="38985" y="0"/>
                  </a:moveTo>
                  <a:cubicBezTo>
                    <a:pt x="26331" y="0"/>
                    <a:pt x="15564" y="5473"/>
                    <a:pt x="15564" y="5473"/>
                  </a:cubicBezTo>
                  <a:lnTo>
                    <a:pt x="0" y="25724"/>
                  </a:lnTo>
                  <a:lnTo>
                    <a:pt x="0" y="25724"/>
                  </a:lnTo>
                  <a:cubicBezTo>
                    <a:pt x="11598" y="22613"/>
                    <a:pt x="21024" y="21443"/>
                    <a:pt x="28642" y="21443"/>
                  </a:cubicBezTo>
                  <a:cubicBezTo>
                    <a:pt x="51709" y="21443"/>
                    <a:pt x="58196" y="32165"/>
                    <a:pt x="58196" y="32165"/>
                  </a:cubicBezTo>
                  <a:cubicBezTo>
                    <a:pt x="58196" y="32165"/>
                    <a:pt x="64683" y="21443"/>
                    <a:pt x="87750" y="21443"/>
                  </a:cubicBezTo>
                  <a:cubicBezTo>
                    <a:pt x="95367" y="21443"/>
                    <a:pt x="104794" y="22613"/>
                    <a:pt x="116392" y="25724"/>
                  </a:cubicBezTo>
                  <a:lnTo>
                    <a:pt x="116392" y="25724"/>
                  </a:lnTo>
                  <a:lnTo>
                    <a:pt x="100828" y="5473"/>
                  </a:lnTo>
                  <a:cubicBezTo>
                    <a:pt x="100828" y="5473"/>
                    <a:pt x="90060" y="0"/>
                    <a:pt x="77406" y="0"/>
                  </a:cubicBezTo>
                  <a:cubicBezTo>
                    <a:pt x="71105" y="0"/>
                    <a:pt x="64336" y="1357"/>
                    <a:pt x="58196" y="5423"/>
                  </a:cubicBezTo>
                  <a:cubicBezTo>
                    <a:pt x="52056" y="1357"/>
                    <a:pt x="45287" y="0"/>
                    <a:pt x="38985" y="0"/>
                  </a:cubicBezTo>
                  <a:close/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accent3"/>
                </a:solidFill>
              </a:endParaRPr>
            </a:p>
          </p:txBody>
        </p:sp>
        <p:sp>
          <p:nvSpPr>
            <p:cNvPr id="66" name="Google Shape;3194;p122">
              <a:extLst>
                <a:ext uri="{FF2B5EF4-FFF2-40B4-BE49-F238E27FC236}">
                  <a16:creationId xmlns:a16="http://schemas.microsoft.com/office/drawing/2014/main" id="{F600D868-C06D-D222-4769-AADCBDFF759C}"/>
                </a:ext>
              </a:extLst>
            </p:cNvPr>
            <p:cNvSpPr/>
            <p:nvPr/>
          </p:nvSpPr>
          <p:spPr>
            <a:xfrm>
              <a:off x="4490492" y="3413435"/>
              <a:ext cx="260056" cy="172974"/>
            </a:xfrm>
            <a:custGeom>
              <a:avLst/>
              <a:gdLst/>
              <a:ahLst/>
              <a:cxnLst/>
              <a:rect l="l" t="t" r="r" b="b"/>
              <a:pathLst>
                <a:path w="11154" h="7419" extrusionOk="0">
                  <a:moveTo>
                    <a:pt x="5690" y="0"/>
                  </a:moveTo>
                  <a:lnTo>
                    <a:pt x="1" y="5464"/>
                  </a:lnTo>
                  <a:lnTo>
                    <a:pt x="1605" y="7419"/>
                  </a:lnTo>
                  <a:lnTo>
                    <a:pt x="5690" y="3133"/>
                  </a:lnTo>
                  <a:lnTo>
                    <a:pt x="9449" y="6792"/>
                  </a:lnTo>
                  <a:lnTo>
                    <a:pt x="11154" y="5188"/>
                  </a:lnTo>
                  <a:lnTo>
                    <a:pt x="56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195;p122">
              <a:extLst>
                <a:ext uri="{FF2B5EF4-FFF2-40B4-BE49-F238E27FC236}">
                  <a16:creationId xmlns:a16="http://schemas.microsoft.com/office/drawing/2014/main" id="{DFA50847-8753-0539-976C-44822A4D8FFF}"/>
                </a:ext>
              </a:extLst>
            </p:cNvPr>
            <p:cNvSpPr/>
            <p:nvPr/>
          </p:nvSpPr>
          <p:spPr>
            <a:xfrm>
              <a:off x="3266336" y="3309335"/>
              <a:ext cx="1269782" cy="104125"/>
            </a:xfrm>
            <a:custGeom>
              <a:avLst/>
              <a:gdLst/>
              <a:ahLst/>
              <a:cxnLst/>
              <a:rect l="l" t="t" r="r" b="b"/>
              <a:pathLst>
                <a:path w="54462" h="4466" extrusionOk="0">
                  <a:moveTo>
                    <a:pt x="32373" y="1"/>
                  </a:moveTo>
                  <a:cubicBezTo>
                    <a:pt x="30718" y="1"/>
                    <a:pt x="29040" y="44"/>
                    <a:pt x="27369" y="129"/>
                  </a:cubicBezTo>
                  <a:cubicBezTo>
                    <a:pt x="23885" y="330"/>
                    <a:pt x="20451" y="681"/>
                    <a:pt x="17218" y="1132"/>
                  </a:cubicBezTo>
                  <a:cubicBezTo>
                    <a:pt x="13985" y="1558"/>
                    <a:pt x="11003" y="2109"/>
                    <a:pt x="8446" y="2585"/>
                  </a:cubicBezTo>
                  <a:cubicBezTo>
                    <a:pt x="5915" y="3087"/>
                    <a:pt x="3785" y="3563"/>
                    <a:pt x="2306" y="3914"/>
                  </a:cubicBezTo>
                  <a:cubicBezTo>
                    <a:pt x="827" y="4265"/>
                    <a:pt x="0" y="4465"/>
                    <a:pt x="0" y="4465"/>
                  </a:cubicBezTo>
                  <a:cubicBezTo>
                    <a:pt x="0" y="4465"/>
                    <a:pt x="852" y="4290"/>
                    <a:pt x="2331" y="3989"/>
                  </a:cubicBezTo>
                  <a:cubicBezTo>
                    <a:pt x="3083" y="3864"/>
                    <a:pt x="3985" y="3688"/>
                    <a:pt x="5013" y="3488"/>
                  </a:cubicBezTo>
                  <a:cubicBezTo>
                    <a:pt x="6065" y="3287"/>
                    <a:pt x="7218" y="3062"/>
                    <a:pt x="8496" y="2836"/>
                  </a:cubicBezTo>
                  <a:cubicBezTo>
                    <a:pt x="9775" y="2610"/>
                    <a:pt x="11178" y="2385"/>
                    <a:pt x="12632" y="2159"/>
                  </a:cubicBezTo>
                  <a:cubicBezTo>
                    <a:pt x="14110" y="1934"/>
                    <a:pt x="15664" y="1733"/>
                    <a:pt x="17268" y="1508"/>
                  </a:cubicBezTo>
                  <a:cubicBezTo>
                    <a:pt x="20501" y="1107"/>
                    <a:pt x="23935" y="756"/>
                    <a:pt x="27394" y="605"/>
                  </a:cubicBezTo>
                  <a:cubicBezTo>
                    <a:pt x="29282" y="495"/>
                    <a:pt x="31185" y="438"/>
                    <a:pt x="33053" y="438"/>
                  </a:cubicBezTo>
                  <a:cubicBezTo>
                    <a:pt x="34582" y="438"/>
                    <a:pt x="36089" y="476"/>
                    <a:pt x="37544" y="555"/>
                  </a:cubicBezTo>
                  <a:cubicBezTo>
                    <a:pt x="39148" y="655"/>
                    <a:pt x="40702" y="781"/>
                    <a:pt x="42181" y="956"/>
                  </a:cubicBezTo>
                  <a:cubicBezTo>
                    <a:pt x="43659" y="1157"/>
                    <a:pt x="45038" y="1382"/>
                    <a:pt x="46316" y="1658"/>
                  </a:cubicBezTo>
                  <a:cubicBezTo>
                    <a:pt x="46943" y="1783"/>
                    <a:pt x="47544" y="1959"/>
                    <a:pt x="48121" y="2084"/>
                  </a:cubicBezTo>
                  <a:cubicBezTo>
                    <a:pt x="48672" y="2260"/>
                    <a:pt x="49223" y="2385"/>
                    <a:pt x="49725" y="2560"/>
                  </a:cubicBezTo>
                  <a:cubicBezTo>
                    <a:pt x="50727" y="2861"/>
                    <a:pt x="51604" y="3187"/>
                    <a:pt x="52306" y="3488"/>
                  </a:cubicBezTo>
                  <a:cubicBezTo>
                    <a:pt x="52632" y="3638"/>
                    <a:pt x="52958" y="3763"/>
                    <a:pt x="53233" y="3864"/>
                  </a:cubicBezTo>
                  <a:cubicBezTo>
                    <a:pt x="53484" y="3989"/>
                    <a:pt x="53710" y="4114"/>
                    <a:pt x="53885" y="4189"/>
                  </a:cubicBezTo>
                  <a:cubicBezTo>
                    <a:pt x="54261" y="4365"/>
                    <a:pt x="54462" y="4465"/>
                    <a:pt x="54462" y="4465"/>
                  </a:cubicBezTo>
                  <a:cubicBezTo>
                    <a:pt x="54462" y="4465"/>
                    <a:pt x="54261" y="4365"/>
                    <a:pt x="53910" y="4164"/>
                  </a:cubicBezTo>
                  <a:cubicBezTo>
                    <a:pt x="53735" y="4089"/>
                    <a:pt x="53509" y="3964"/>
                    <a:pt x="53259" y="3813"/>
                  </a:cubicBezTo>
                  <a:cubicBezTo>
                    <a:pt x="52983" y="3688"/>
                    <a:pt x="52682" y="3563"/>
                    <a:pt x="52331" y="3387"/>
                  </a:cubicBezTo>
                  <a:cubicBezTo>
                    <a:pt x="51629" y="3087"/>
                    <a:pt x="50777" y="2736"/>
                    <a:pt x="49775" y="2385"/>
                  </a:cubicBezTo>
                  <a:cubicBezTo>
                    <a:pt x="49274" y="2209"/>
                    <a:pt x="48747" y="2059"/>
                    <a:pt x="48171" y="1884"/>
                  </a:cubicBezTo>
                  <a:cubicBezTo>
                    <a:pt x="47594" y="1733"/>
                    <a:pt x="46993" y="1558"/>
                    <a:pt x="46366" y="1407"/>
                  </a:cubicBezTo>
                  <a:cubicBezTo>
                    <a:pt x="45088" y="1107"/>
                    <a:pt x="43710" y="856"/>
                    <a:pt x="42231" y="630"/>
                  </a:cubicBezTo>
                  <a:cubicBezTo>
                    <a:pt x="40752" y="430"/>
                    <a:pt x="39173" y="254"/>
                    <a:pt x="37569" y="154"/>
                  </a:cubicBezTo>
                  <a:cubicBezTo>
                    <a:pt x="35886" y="51"/>
                    <a:pt x="34142" y="1"/>
                    <a:pt x="323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196;p122">
              <a:extLst>
                <a:ext uri="{FF2B5EF4-FFF2-40B4-BE49-F238E27FC236}">
                  <a16:creationId xmlns:a16="http://schemas.microsoft.com/office/drawing/2014/main" id="{7F316D82-56FE-34AA-8C28-E526A90391D6}"/>
                </a:ext>
              </a:extLst>
            </p:cNvPr>
            <p:cNvSpPr/>
            <p:nvPr/>
          </p:nvSpPr>
          <p:spPr>
            <a:xfrm>
              <a:off x="3468496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24840" y="0"/>
                  </a:moveTo>
                  <a:cubicBezTo>
                    <a:pt x="24283" y="0"/>
                    <a:pt x="23713" y="15"/>
                    <a:pt x="23134" y="29"/>
                  </a:cubicBezTo>
                  <a:cubicBezTo>
                    <a:pt x="22156" y="54"/>
                    <a:pt x="21104" y="54"/>
                    <a:pt x="20051" y="129"/>
                  </a:cubicBezTo>
                  <a:cubicBezTo>
                    <a:pt x="18998" y="179"/>
                    <a:pt x="17946" y="255"/>
                    <a:pt x="16868" y="305"/>
                  </a:cubicBezTo>
                  <a:cubicBezTo>
                    <a:pt x="15815" y="355"/>
                    <a:pt x="14738" y="480"/>
                    <a:pt x="13710" y="605"/>
                  </a:cubicBezTo>
                  <a:cubicBezTo>
                    <a:pt x="12658" y="706"/>
                    <a:pt x="11630" y="806"/>
                    <a:pt x="10627" y="931"/>
                  </a:cubicBezTo>
                  <a:cubicBezTo>
                    <a:pt x="9650" y="1082"/>
                    <a:pt x="8698" y="1207"/>
                    <a:pt x="7770" y="1357"/>
                  </a:cubicBezTo>
                  <a:cubicBezTo>
                    <a:pt x="6868" y="1483"/>
                    <a:pt x="6016" y="1608"/>
                    <a:pt x="5239" y="1758"/>
                  </a:cubicBezTo>
                  <a:cubicBezTo>
                    <a:pt x="3660" y="2059"/>
                    <a:pt x="2357" y="2335"/>
                    <a:pt x="1429" y="2535"/>
                  </a:cubicBezTo>
                  <a:cubicBezTo>
                    <a:pt x="527" y="2736"/>
                    <a:pt x="1" y="2836"/>
                    <a:pt x="1" y="2836"/>
                  </a:cubicBezTo>
                  <a:cubicBezTo>
                    <a:pt x="1" y="2836"/>
                    <a:pt x="527" y="2761"/>
                    <a:pt x="1454" y="2610"/>
                  </a:cubicBezTo>
                  <a:cubicBezTo>
                    <a:pt x="2382" y="2460"/>
                    <a:pt x="3685" y="2285"/>
                    <a:pt x="5264" y="2009"/>
                  </a:cubicBezTo>
                  <a:cubicBezTo>
                    <a:pt x="6843" y="1808"/>
                    <a:pt x="8698" y="1558"/>
                    <a:pt x="10678" y="1307"/>
                  </a:cubicBezTo>
                  <a:cubicBezTo>
                    <a:pt x="11680" y="1232"/>
                    <a:pt x="12708" y="1132"/>
                    <a:pt x="13735" y="1032"/>
                  </a:cubicBezTo>
                  <a:cubicBezTo>
                    <a:pt x="14788" y="931"/>
                    <a:pt x="15840" y="806"/>
                    <a:pt x="16918" y="756"/>
                  </a:cubicBezTo>
                  <a:cubicBezTo>
                    <a:pt x="17971" y="681"/>
                    <a:pt x="19023" y="631"/>
                    <a:pt x="20076" y="555"/>
                  </a:cubicBezTo>
                  <a:cubicBezTo>
                    <a:pt x="21129" y="480"/>
                    <a:pt x="22156" y="480"/>
                    <a:pt x="23159" y="430"/>
                  </a:cubicBezTo>
                  <a:cubicBezTo>
                    <a:pt x="24161" y="405"/>
                    <a:pt x="25114" y="355"/>
                    <a:pt x="26041" y="355"/>
                  </a:cubicBezTo>
                  <a:lnTo>
                    <a:pt x="28597" y="355"/>
                  </a:lnTo>
                  <a:cubicBezTo>
                    <a:pt x="29399" y="380"/>
                    <a:pt x="30126" y="405"/>
                    <a:pt x="30778" y="430"/>
                  </a:cubicBezTo>
                  <a:cubicBezTo>
                    <a:pt x="31104" y="455"/>
                    <a:pt x="31404" y="455"/>
                    <a:pt x="31680" y="480"/>
                  </a:cubicBezTo>
                  <a:cubicBezTo>
                    <a:pt x="31981" y="505"/>
                    <a:pt x="32232" y="530"/>
                    <a:pt x="32457" y="555"/>
                  </a:cubicBezTo>
                  <a:cubicBezTo>
                    <a:pt x="33384" y="656"/>
                    <a:pt x="33911" y="706"/>
                    <a:pt x="33911" y="706"/>
                  </a:cubicBezTo>
                  <a:cubicBezTo>
                    <a:pt x="33911" y="706"/>
                    <a:pt x="33384" y="631"/>
                    <a:pt x="32482" y="480"/>
                  </a:cubicBezTo>
                  <a:cubicBezTo>
                    <a:pt x="32232" y="430"/>
                    <a:pt x="31981" y="380"/>
                    <a:pt x="31705" y="355"/>
                  </a:cubicBezTo>
                  <a:cubicBezTo>
                    <a:pt x="31430" y="330"/>
                    <a:pt x="31129" y="305"/>
                    <a:pt x="30803" y="280"/>
                  </a:cubicBezTo>
                  <a:cubicBezTo>
                    <a:pt x="30151" y="230"/>
                    <a:pt x="29425" y="154"/>
                    <a:pt x="28623" y="104"/>
                  </a:cubicBezTo>
                  <a:cubicBezTo>
                    <a:pt x="27820" y="79"/>
                    <a:pt x="26943" y="54"/>
                    <a:pt x="26041" y="29"/>
                  </a:cubicBezTo>
                  <a:cubicBezTo>
                    <a:pt x="25649" y="8"/>
                    <a:pt x="25248" y="0"/>
                    <a:pt x="248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197;p122">
              <a:extLst>
                <a:ext uri="{FF2B5EF4-FFF2-40B4-BE49-F238E27FC236}">
                  <a16:creationId xmlns:a16="http://schemas.microsoft.com/office/drawing/2014/main" id="{6E2DC9ED-8954-A4D8-622D-9BFD3DC0FC71}"/>
                </a:ext>
              </a:extLst>
            </p:cNvPr>
            <p:cNvSpPr/>
            <p:nvPr/>
          </p:nvSpPr>
          <p:spPr>
            <a:xfrm>
              <a:off x="3277433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37115" y="0"/>
                  </a:moveTo>
                  <a:cubicBezTo>
                    <a:pt x="36736" y="0"/>
                    <a:pt x="36354" y="6"/>
                    <a:pt x="35965" y="19"/>
                  </a:cubicBezTo>
                  <a:cubicBezTo>
                    <a:pt x="35188" y="44"/>
                    <a:pt x="34386" y="44"/>
                    <a:pt x="33584" y="69"/>
                  </a:cubicBezTo>
                  <a:cubicBezTo>
                    <a:pt x="33183" y="94"/>
                    <a:pt x="32782" y="94"/>
                    <a:pt x="32381" y="119"/>
                  </a:cubicBezTo>
                  <a:cubicBezTo>
                    <a:pt x="31955" y="144"/>
                    <a:pt x="31554" y="169"/>
                    <a:pt x="31153" y="194"/>
                  </a:cubicBezTo>
                  <a:cubicBezTo>
                    <a:pt x="29524" y="295"/>
                    <a:pt x="27845" y="370"/>
                    <a:pt x="26191" y="545"/>
                  </a:cubicBezTo>
                  <a:cubicBezTo>
                    <a:pt x="25364" y="620"/>
                    <a:pt x="24537" y="696"/>
                    <a:pt x="23710" y="771"/>
                  </a:cubicBezTo>
                  <a:cubicBezTo>
                    <a:pt x="22883" y="846"/>
                    <a:pt x="22081" y="971"/>
                    <a:pt x="21254" y="1072"/>
                  </a:cubicBezTo>
                  <a:cubicBezTo>
                    <a:pt x="19624" y="1272"/>
                    <a:pt x="18045" y="1473"/>
                    <a:pt x="16492" y="1723"/>
                  </a:cubicBezTo>
                  <a:cubicBezTo>
                    <a:pt x="14963" y="1974"/>
                    <a:pt x="13459" y="2199"/>
                    <a:pt x="12055" y="2450"/>
                  </a:cubicBezTo>
                  <a:cubicBezTo>
                    <a:pt x="10652" y="2701"/>
                    <a:pt x="9324" y="2976"/>
                    <a:pt x="8096" y="3202"/>
                  </a:cubicBezTo>
                  <a:cubicBezTo>
                    <a:pt x="7494" y="3327"/>
                    <a:pt x="6893" y="3428"/>
                    <a:pt x="6341" y="3553"/>
                  </a:cubicBezTo>
                  <a:cubicBezTo>
                    <a:pt x="5790" y="3678"/>
                    <a:pt x="5263" y="3778"/>
                    <a:pt x="4762" y="3904"/>
                  </a:cubicBezTo>
                  <a:cubicBezTo>
                    <a:pt x="3785" y="4129"/>
                    <a:pt x="2933" y="4330"/>
                    <a:pt x="2206" y="4480"/>
                  </a:cubicBezTo>
                  <a:cubicBezTo>
                    <a:pt x="802" y="4806"/>
                    <a:pt x="0" y="5006"/>
                    <a:pt x="0" y="5006"/>
                  </a:cubicBezTo>
                  <a:cubicBezTo>
                    <a:pt x="0" y="5006"/>
                    <a:pt x="802" y="4856"/>
                    <a:pt x="2231" y="4580"/>
                  </a:cubicBezTo>
                  <a:cubicBezTo>
                    <a:pt x="2958" y="4430"/>
                    <a:pt x="3810" y="4255"/>
                    <a:pt x="4812" y="4079"/>
                  </a:cubicBezTo>
                  <a:cubicBezTo>
                    <a:pt x="5314" y="3979"/>
                    <a:pt x="5840" y="3879"/>
                    <a:pt x="6391" y="3753"/>
                  </a:cubicBezTo>
                  <a:cubicBezTo>
                    <a:pt x="6943" y="3653"/>
                    <a:pt x="7544" y="3553"/>
                    <a:pt x="8146" y="3453"/>
                  </a:cubicBezTo>
                  <a:cubicBezTo>
                    <a:pt x="9374" y="3252"/>
                    <a:pt x="10702" y="3027"/>
                    <a:pt x="12106" y="2776"/>
                  </a:cubicBezTo>
                  <a:cubicBezTo>
                    <a:pt x="13534" y="2550"/>
                    <a:pt x="15013" y="2350"/>
                    <a:pt x="16567" y="2124"/>
                  </a:cubicBezTo>
                  <a:cubicBezTo>
                    <a:pt x="18096" y="1874"/>
                    <a:pt x="19700" y="1698"/>
                    <a:pt x="21304" y="1498"/>
                  </a:cubicBezTo>
                  <a:cubicBezTo>
                    <a:pt x="22131" y="1397"/>
                    <a:pt x="22933" y="1297"/>
                    <a:pt x="23760" y="1222"/>
                  </a:cubicBezTo>
                  <a:cubicBezTo>
                    <a:pt x="24587" y="1147"/>
                    <a:pt x="25414" y="1072"/>
                    <a:pt x="26241" y="996"/>
                  </a:cubicBezTo>
                  <a:cubicBezTo>
                    <a:pt x="27895" y="821"/>
                    <a:pt x="29549" y="721"/>
                    <a:pt x="31178" y="620"/>
                  </a:cubicBezTo>
                  <a:cubicBezTo>
                    <a:pt x="31579" y="595"/>
                    <a:pt x="31980" y="570"/>
                    <a:pt x="32381" y="545"/>
                  </a:cubicBezTo>
                  <a:cubicBezTo>
                    <a:pt x="32807" y="520"/>
                    <a:pt x="33208" y="495"/>
                    <a:pt x="33609" y="495"/>
                  </a:cubicBezTo>
                  <a:cubicBezTo>
                    <a:pt x="34386" y="470"/>
                    <a:pt x="35188" y="445"/>
                    <a:pt x="35965" y="420"/>
                  </a:cubicBezTo>
                  <a:cubicBezTo>
                    <a:pt x="36742" y="395"/>
                    <a:pt x="37494" y="395"/>
                    <a:pt x="38246" y="395"/>
                  </a:cubicBezTo>
                  <a:cubicBezTo>
                    <a:pt x="38747" y="395"/>
                    <a:pt x="39237" y="373"/>
                    <a:pt x="39724" y="373"/>
                  </a:cubicBezTo>
                  <a:cubicBezTo>
                    <a:pt x="39967" y="373"/>
                    <a:pt x="40209" y="378"/>
                    <a:pt x="40452" y="395"/>
                  </a:cubicBezTo>
                  <a:cubicBezTo>
                    <a:pt x="41153" y="395"/>
                    <a:pt x="41855" y="420"/>
                    <a:pt x="42532" y="420"/>
                  </a:cubicBezTo>
                  <a:cubicBezTo>
                    <a:pt x="43183" y="445"/>
                    <a:pt x="43835" y="495"/>
                    <a:pt x="44462" y="520"/>
                  </a:cubicBezTo>
                  <a:cubicBezTo>
                    <a:pt x="45088" y="545"/>
                    <a:pt x="45690" y="570"/>
                    <a:pt x="46241" y="620"/>
                  </a:cubicBezTo>
                  <a:cubicBezTo>
                    <a:pt x="46818" y="671"/>
                    <a:pt x="47344" y="721"/>
                    <a:pt x="47845" y="771"/>
                  </a:cubicBezTo>
                  <a:cubicBezTo>
                    <a:pt x="48848" y="871"/>
                    <a:pt x="49725" y="971"/>
                    <a:pt x="50452" y="1072"/>
                  </a:cubicBezTo>
                  <a:cubicBezTo>
                    <a:pt x="51178" y="1172"/>
                    <a:pt x="51730" y="1272"/>
                    <a:pt x="52106" y="1347"/>
                  </a:cubicBezTo>
                  <a:cubicBezTo>
                    <a:pt x="52507" y="1422"/>
                    <a:pt x="52707" y="1473"/>
                    <a:pt x="52707" y="1473"/>
                  </a:cubicBezTo>
                  <a:cubicBezTo>
                    <a:pt x="52707" y="1473"/>
                    <a:pt x="52507" y="1422"/>
                    <a:pt x="52131" y="1322"/>
                  </a:cubicBezTo>
                  <a:cubicBezTo>
                    <a:pt x="51730" y="1247"/>
                    <a:pt x="51178" y="1097"/>
                    <a:pt x="50477" y="996"/>
                  </a:cubicBezTo>
                  <a:cubicBezTo>
                    <a:pt x="49750" y="846"/>
                    <a:pt x="48873" y="721"/>
                    <a:pt x="47870" y="595"/>
                  </a:cubicBezTo>
                  <a:cubicBezTo>
                    <a:pt x="46868" y="470"/>
                    <a:pt x="45715" y="320"/>
                    <a:pt x="44487" y="270"/>
                  </a:cubicBezTo>
                  <a:cubicBezTo>
                    <a:pt x="43860" y="219"/>
                    <a:pt x="43209" y="169"/>
                    <a:pt x="42532" y="119"/>
                  </a:cubicBezTo>
                  <a:cubicBezTo>
                    <a:pt x="41855" y="94"/>
                    <a:pt x="41178" y="69"/>
                    <a:pt x="40452" y="44"/>
                  </a:cubicBezTo>
                  <a:cubicBezTo>
                    <a:pt x="39750" y="19"/>
                    <a:pt x="38998" y="19"/>
                    <a:pt x="38246" y="19"/>
                  </a:cubicBezTo>
                  <a:cubicBezTo>
                    <a:pt x="37870" y="6"/>
                    <a:pt x="37494" y="0"/>
                    <a:pt x="371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198;p122">
              <a:extLst>
                <a:ext uri="{FF2B5EF4-FFF2-40B4-BE49-F238E27FC236}">
                  <a16:creationId xmlns:a16="http://schemas.microsoft.com/office/drawing/2014/main" id="{E74694D4-4447-CEDD-A780-86FD14616B36}"/>
                </a:ext>
              </a:extLst>
            </p:cNvPr>
            <p:cNvSpPr/>
            <p:nvPr/>
          </p:nvSpPr>
          <p:spPr>
            <a:xfrm>
              <a:off x="3412984" y="3478343"/>
              <a:ext cx="894643" cy="87035"/>
            </a:xfrm>
            <a:custGeom>
              <a:avLst/>
              <a:gdLst/>
              <a:ahLst/>
              <a:cxnLst/>
              <a:rect l="l" t="t" r="r" b="b"/>
              <a:pathLst>
                <a:path w="38372" h="3733" extrusionOk="0">
                  <a:moveTo>
                    <a:pt x="38237" y="134"/>
                  </a:moveTo>
                  <a:cubicBezTo>
                    <a:pt x="38326" y="143"/>
                    <a:pt x="38372" y="148"/>
                    <a:pt x="38372" y="148"/>
                  </a:cubicBezTo>
                  <a:cubicBezTo>
                    <a:pt x="38372" y="148"/>
                    <a:pt x="38326" y="141"/>
                    <a:pt x="38237" y="134"/>
                  </a:cubicBezTo>
                  <a:close/>
                  <a:moveTo>
                    <a:pt x="33209" y="1"/>
                  </a:moveTo>
                  <a:cubicBezTo>
                    <a:pt x="32925" y="1"/>
                    <a:pt x="32633" y="6"/>
                    <a:pt x="32332" y="23"/>
                  </a:cubicBezTo>
                  <a:cubicBezTo>
                    <a:pt x="31430" y="48"/>
                    <a:pt x="30452" y="73"/>
                    <a:pt x="29425" y="98"/>
                  </a:cubicBezTo>
                  <a:cubicBezTo>
                    <a:pt x="28372" y="148"/>
                    <a:pt x="27294" y="224"/>
                    <a:pt x="26166" y="299"/>
                  </a:cubicBezTo>
                  <a:cubicBezTo>
                    <a:pt x="25039" y="374"/>
                    <a:pt x="23861" y="424"/>
                    <a:pt x="22683" y="549"/>
                  </a:cubicBezTo>
                  <a:cubicBezTo>
                    <a:pt x="21505" y="650"/>
                    <a:pt x="20302" y="775"/>
                    <a:pt x="19099" y="875"/>
                  </a:cubicBezTo>
                  <a:cubicBezTo>
                    <a:pt x="17896" y="1001"/>
                    <a:pt x="16693" y="1126"/>
                    <a:pt x="15515" y="1301"/>
                  </a:cubicBezTo>
                  <a:cubicBezTo>
                    <a:pt x="14337" y="1452"/>
                    <a:pt x="13184" y="1602"/>
                    <a:pt x="12056" y="1752"/>
                  </a:cubicBezTo>
                  <a:cubicBezTo>
                    <a:pt x="10928" y="1903"/>
                    <a:pt x="9851" y="2053"/>
                    <a:pt x="8823" y="2204"/>
                  </a:cubicBezTo>
                  <a:cubicBezTo>
                    <a:pt x="7795" y="2379"/>
                    <a:pt x="6843" y="2529"/>
                    <a:pt x="5941" y="2680"/>
                  </a:cubicBezTo>
                  <a:cubicBezTo>
                    <a:pt x="4161" y="3006"/>
                    <a:pt x="2683" y="3256"/>
                    <a:pt x="1630" y="3432"/>
                  </a:cubicBezTo>
                  <a:cubicBezTo>
                    <a:pt x="602" y="3632"/>
                    <a:pt x="1" y="3732"/>
                    <a:pt x="1" y="3732"/>
                  </a:cubicBezTo>
                  <a:cubicBezTo>
                    <a:pt x="1" y="3732"/>
                    <a:pt x="602" y="3657"/>
                    <a:pt x="1655" y="3532"/>
                  </a:cubicBezTo>
                  <a:cubicBezTo>
                    <a:pt x="2708" y="3381"/>
                    <a:pt x="4186" y="3181"/>
                    <a:pt x="5991" y="2955"/>
                  </a:cubicBezTo>
                  <a:cubicBezTo>
                    <a:pt x="6868" y="2805"/>
                    <a:pt x="7845" y="2680"/>
                    <a:pt x="8873" y="2529"/>
                  </a:cubicBezTo>
                  <a:cubicBezTo>
                    <a:pt x="9901" y="2404"/>
                    <a:pt x="10978" y="2279"/>
                    <a:pt x="12106" y="2153"/>
                  </a:cubicBezTo>
                  <a:cubicBezTo>
                    <a:pt x="13234" y="2003"/>
                    <a:pt x="14387" y="1878"/>
                    <a:pt x="15565" y="1727"/>
                  </a:cubicBezTo>
                  <a:cubicBezTo>
                    <a:pt x="16743" y="1552"/>
                    <a:pt x="17946" y="1452"/>
                    <a:pt x="19149" y="1351"/>
                  </a:cubicBezTo>
                  <a:cubicBezTo>
                    <a:pt x="20327" y="1226"/>
                    <a:pt x="21530" y="1101"/>
                    <a:pt x="22708" y="975"/>
                  </a:cubicBezTo>
                  <a:cubicBezTo>
                    <a:pt x="23886" y="850"/>
                    <a:pt x="25064" y="775"/>
                    <a:pt x="26191" y="700"/>
                  </a:cubicBezTo>
                  <a:cubicBezTo>
                    <a:pt x="27319" y="625"/>
                    <a:pt x="28397" y="499"/>
                    <a:pt x="29425" y="449"/>
                  </a:cubicBezTo>
                  <a:cubicBezTo>
                    <a:pt x="30477" y="374"/>
                    <a:pt x="31455" y="324"/>
                    <a:pt x="32357" y="274"/>
                  </a:cubicBezTo>
                  <a:cubicBezTo>
                    <a:pt x="33259" y="224"/>
                    <a:pt x="34086" y="224"/>
                    <a:pt x="34813" y="173"/>
                  </a:cubicBezTo>
                  <a:cubicBezTo>
                    <a:pt x="35540" y="148"/>
                    <a:pt x="36192" y="148"/>
                    <a:pt x="36718" y="148"/>
                  </a:cubicBezTo>
                  <a:cubicBezTo>
                    <a:pt x="37244" y="123"/>
                    <a:pt x="37645" y="123"/>
                    <a:pt x="37946" y="123"/>
                  </a:cubicBezTo>
                  <a:cubicBezTo>
                    <a:pt x="38068" y="123"/>
                    <a:pt x="38166" y="128"/>
                    <a:pt x="38237" y="134"/>
                  </a:cubicBezTo>
                  <a:lnTo>
                    <a:pt x="38237" y="134"/>
                  </a:lnTo>
                  <a:cubicBezTo>
                    <a:pt x="38005" y="111"/>
                    <a:pt x="37479" y="66"/>
                    <a:pt x="36718" y="48"/>
                  </a:cubicBezTo>
                  <a:cubicBezTo>
                    <a:pt x="36192" y="23"/>
                    <a:pt x="35540" y="23"/>
                    <a:pt x="34813" y="23"/>
                  </a:cubicBezTo>
                  <a:cubicBezTo>
                    <a:pt x="34312" y="23"/>
                    <a:pt x="33777" y="1"/>
                    <a:pt x="3320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199;p122">
              <a:extLst>
                <a:ext uri="{FF2B5EF4-FFF2-40B4-BE49-F238E27FC236}">
                  <a16:creationId xmlns:a16="http://schemas.microsoft.com/office/drawing/2014/main" id="{1BB7C2CB-A78C-F931-9F2C-B58459D8E732}"/>
                </a:ext>
              </a:extLst>
            </p:cNvPr>
            <p:cNvSpPr/>
            <p:nvPr/>
          </p:nvSpPr>
          <p:spPr>
            <a:xfrm>
              <a:off x="4710792" y="3309335"/>
              <a:ext cx="1269199" cy="104125"/>
            </a:xfrm>
            <a:custGeom>
              <a:avLst/>
              <a:gdLst/>
              <a:ahLst/>
              <a:cxnLst/>
              <a:rect l="l" t="t" r="r" b="b"/>
              <a:pathLst>
                <a:path w="54437" h="4466" extrusionOk="0">
                  <a:moveTo>
                    <a:pt x="22079" y="1"/>
                  </a:moveTo>
                  <a:cubicBezTo>
                    <a:pt x="20313" y="1"/>
                    <a:pt x="18576" y="51"/>
                    <a:pt x="16893" y="154"/>
                  </a:cubicBezTo>
                  <a:cubicBezTo>
                    <a:pt x="15264" y="254"/>
                    <a:pt x="13685" y="430"/>
                    <a:pt x="12206" y="630"/>
                  </a:cubicBezTo>
                  <a:cubicBezTo>
                    <a:pt x="10752" y="856"/>
                    <a:pt x="9349" y="1107"/>
                    <a:pt x="8071" y="1407"/>
                  </a:cubicBezTo>
                  <a:cubicBezTo>
                    <a:pt x="7444" y="1558"/>
                    <a:pt x="6842" y="1733"/>
                    <a:pt x="6266" y="1884"/>
                  </a:cubicBezTo>
                  <a:cubicBezTo>
                    <a:pt x="5715" y="2059"/>
                    <a:pt x="5163" y="2209"/>
                    <a:pt x="4662" y="2385"/>
                  </a:cubicBezTo>
                  <a:cubicBezTo>
                    <a:pt x="3659" y="2736"/>
                    <a:pt x="2807" y="3087"/>
                    <a:pt x="2106" y="3387"/>
                  </a:cubicBezTo>
                  <a:cubicBezTo>
                    <a:pt x="1780" y="3563"/>
                    <a:pt x="1454" y="3688"/>
                    <a:pt x="1203" y="3813"/>
                  </a:cubicBezTo>
                  <a:cubicBezTo>
                    <a:pt x="928" y="3964"/>
                    <a:pt x="727" y="4089"/>
                    <a:pt x="527" y="4164"/>
                  </a:cubicBezTo>
                  <a:cubicBezTo>
                    <a:pt x="176" y="4365"/>
                    <a:pt x="0" y="4465"/>
                    <a:pt x="0" y="4465"/>
                  </a:cubicBezTo>
                  <a:cubicBezTo>
                    <a:pt x="0" y="4465"/>
                    <a:pt x="176" y="4365"/>
                    <a:pt x="552" y="4189"/>
                  </a:cubicBezTo>
                  <a:cubicBezTo>
                    <a:pt x="727" y="4114"/>
                    <a:pt x="953" y="3989"/>
                    <a:pt x="1228" y="3864"/>
                  </a:cubicBezTo>
                  <a:cubicBezTo>
                    <a:pt x="1504" y="3763"/>
                    <a:pt x="1805" y="3638"/>
                    <a:pt x="2156" y="3488"/>
                  </a:cubicBezTo>
                  <a:cubicBezTo>
                    <a:pt x="2857" y="3187"/>
                    <a:pt x="3710" y="2861"/>
                    <a:pt x="4712" y="2560"/>
                  </a:cubicBezTo>
                  <a:cubicBezTo>
                    <a:pt x="5213" y="2385"/>
                    <a:pt x="5765" y="2260"/>
                    <a:pt x="6341" y="2084"/>
                  </a:cubicBezTo>
                  <a:cubicBezTo>
                    <a:pt x="6918" y="1959"/>
                    <a:pt x="7494" y="1783"/>
                    <a:pt x="8146" y="1658"/>
                  </a:cubicBezTo>
                  <a:cubicBezTo>
                    <a:pt x="9399" y="1382"/>
                    <a:pt x="10802" y="1157"/>
                    <a:pt x="12256" y="956"/>
                  </a:cubicBezTo>
                  <a:cubicBezTo>
                    <a:pt x="13735" y="781"/>
                    <a:pt x="15289" y="655"/>
                    <a:pt x="16918" y="555"/>
                  </a:cubicBezTo>
                  <a:cubicBezTo>
                    <a:pt x="18373" y="476"/>
                    <a:pt x="19874" y="438"/>
                    <a:pt x="21401" y="438"/>
                  </a:cubicBezTo>
                  <a:cubicBezTo>
                    <a:pt x="23265" y="438"/>
                    <a:pt x="25166" y="495"/>
                    <a:pt x="27068" y="605"/>
                  </a:cubicBezTo>
                  <a:cubicBezTo>
                    <a:pt x="30502" y="756"/>
                    <a:pt x="33960" y="1107"/>
                    <a:pt x="37168" y="1508"/>
                  </a:cubicBezTo>
                  <a:cubicBezTo>
                    <a:pt x="38772" y="1733"/>
                    <a:pt x="40326" y="1934"/>
                    <a:pt x="41805" y="2159"/>
                  </a:cubicBezTo>
                  <a:cubicBezTo>
                    <a:pt x="43284" y="2385"/>
                    <a:pt x="44662" y="2610"/>
                    <a:pt x="45940" y="2836"/>
                  </a:cubicBezTo>
                  <a:cubicBezTo>
                    <a:pt x="47219" y="3062"/>
                    <a:pt x="48397" y="3287"/>
                    <a:pt x="49424" y="3488"/>
                  </a:cubicBezTo>
                  <a:cubicBezTo>
                    <a:pt x="50477" y="3688"/>
                    <a:pt x="51379" y="3864"/>
                    <a:pt x="52106" y="3989"/>
                  </a:cubicBezTo>
                  <a:cubicBezTo>
                    <a:pt x="53610" y="4290"/>
                    <a:pt x="54437" y="4465"/>
                    <a:pt x="54437" y="4465"/>
                  </a:cubicBezTo>
                  <a:cubicBezTo>
                    <a:pt x="54437" y="4465"/>
                    <a:pt x="53610" y="4265"/>
                    <a:pt x="52131" y="3914"/>
                  </a:cubicBezTo>
                  <a:cubicBezTo>
                    <a:pt x="50652" y="3563"/>
                    <a:pt x="48547" y="3087"/>
                    <a:pt x="45991" y="2585"/>
                  </a:cubicBezTo>
                  <a:cubicBezTo>
                    <a:pt x="43434" y="2109"/>
                    <a:pt x="40452" y="1558"/>
                    <a:pt x="37219" y="1132"/>
                  </a:cubicBezTo>
                  <a:cubicBezTo>
                    <a:pt x="34011" y="681"/>
                    <a:pt x="30552" y="330"/>
                    <a:pt x="27093" y="129"/>
                  </a:cubicBezTo>
                  <a:cubicBezTo>
                    <a:pt x="25409" y="44"/>
                    <a:pt x="23732" y="1"/>
                    <a:pt x="220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3200;p122">
              <a:extLst>
                <a:ext uri="{FF2B5EF4-FFF2-40B4-BE49-F238E27FC236}">
                  <a16:creationId xmlns:a16="http://schemas.microsoft.com/office/drawing/2014/main" id="{CF460A7E-BE77-D555-8D09-FE1BC718337B}"/>
                </a:ext>
              </a:extLst>
            </p:cNvPr>
            <p:cNvSpPr/>
            <p:nvPr/>
          </p:nvSpPr>
          <p:spPr>
            <a:xfrm>
              <a:off x="4987163" y="3347315"/>
              <a:ext cx="790635" cy="66145"/>
            </a:xfrm>
            <a:custGeom>
              <a:avLst/>
              <a:gdLst/>
              <a:ahLst/>
              <a:cxnLst/>
              <a:rect l="l" t="t" r="r" b="b"/>
              <a:pathLst>
                <a:path w="33911" h="2837" extrusionOk="0">
                  <a:moveTo>
                    <a:pt x="9076" y="0"/>
                  </a:moveTo>
                  <a:cubicBezTo>
                    <a:pt x="8672" y="0"/>
                    <a:pt x="8277" y="8"/>
                    <a:pt x="7896" y="29"/>
                  </a:cubicBezTo>
                  <a:cubicBezTo>
                    <a:pt x="6968" y="54"/>
                    <a:pt x="6116" y="79"/>
                    <a:pt x="5314" y="104"/>
                  </a:cubicBezTo>
                  <a:cubicBezTo>
                    <a:pt x="4512" y="154"/>
                    <a:pt x="3760" y="230"/>
                    <a:pt x="3109" y="280"/>
                  </a:cubicBezTo>
                  <a:cubicBezTo>
                    <a:pt x="2808" y="305"/>
                    <a:pt x="2482" y="330"/>
                    <a:pt x="2207" y="355"/>
                  </a:cubicBezTo>
                  <a:cubicBezTo>
                    <a:pt x="1931" y="380"/>
                    <a:pt x="1680" y="430"/>
                    <a:pt x="1455" y="480"/>
                  </a:cubicBezTo>
                  <a:cubicBezTo>
                    <a:pt x="527" y="631"/>
                    <a:pt x="1" y="706"/>
                    <a:pt x="1" y="706"/>
                  </a:cubicBezTo>
                  <a:cubicBezTo>
                    <a:pt x="1" y="706"/>
                    <a:pt x="527" y="656"/>
                    <a:pt x="1455" y="555"/>
                  </a:cubicBezTo>
                  <a:cubicBezTo>
                    <a:pt x="1705" y="530"/>
                    <a:pt x="1956" y="505"/>
                    <a:pt x="2232" y="480"/>
                  </a:cubicBezTo>
                  <a:cubicBezTo>
                    <a:pt x="2507" y="455"/>
                    <a:pt x="2808" y="455"/>
                    <a:pt x="3134" y="430"/>
                  </a:cubicBezTo>
                  <a:cubicBezTo>
                    <a:pt x="3785" y="405"/>
                    <a:pt x="4512" y="380"/>
                    <a:pt x="5314" y="355"/>
                  </a:cubicBezTo>
                  <a:lnTo>
                    <a:pt x="7896" y="355"/>
                  </a:lnTo>
                  <a:cubicBezTo>
                    <a:pt x="8798" y="355"/>
                    <a:pt x="9775" y="405"/>
                    <a:pt x="10778" y="430"/>
                  </a:cubicBezTo>
                  <a:cubicBezTo>
                    <a:pt x="11755" y="480"/>
                    <a:pt x="12808" y="480"/>
                    <a:pt x="13836" y="555"/>
                  </a:cubicBezTo>
                  <a:cubicBezTo>
                    <a:pt x="14888" y="631"/>
                    <a:pt x="15941" y="681"/>
                    <a:pt x="17019" y="756"/>
                  </a:cubicBezTo>
                  <a:cubicBezTo>
                    <a:pt x="18071" y="806"/>
                    <a:pt x="19124" y="931"/>
                    <a:pt x="20177" y="1032"/>
                  </a:cubicBezTo>
                  <a:cubicBezTo>
                    <a:pt x="21229" y="1132"/>
                    <a:pt x="22257" y="1232"/>
                    <a:pt x="23234" y="1307"/>
                  </a:cubicBezTo>
                  <a:cubicBezTo>
                    <a:pt x="25214" y="1558"/>
                    <a:pt x="27069" y="1808"/>
                    <a:pt x="28648" y="2009"/>
                  </a:cubicBezTo>
                  <a:cubicBezTo>
                    <a:pt x="30227" y="2285"/>
                    <a:pt x="31555" y="2460"/>
                    <a:pt x="32457" y="2610"/>
                  </a:cubicBezTo>
                  <a:cubicBezTo>
                    <a:pt x="33385" y="2761"/>
                    <a:pt x="33911" y="2836"/>
                    <a:pt x="33911" y="2836"/>
                  </a:cubicBezTo>
                  <a:cubicBezTo>
                    <a:pt x="33911" y="2836"/>
                    <a:pt x="33385" y="2736"/>
                    <a:pt x="32482" y="2535"/>
                  </a:cubicBezTo>
                  <a:cubicBezTo>
                    <a:pt x="31580" y="2335"/>
                    <a:pt x="30277" y="2059"/>
                    <a:pt x="28698" y="1758"/>
                  </a:cubicBezTo>
                  <a:cubicBezTo>
                    <a:pt x="27896" y="1608"/>
                    <a:pt x="27044" y="1483"/>
                    <a:pt x="26141" y="1357"/>
                  </a:cubicBezTo>
                  <a:cubicBezTo>
                    <a:pt x="25239" y="1207"/>
                    <a:pt x="24287" y="1082"/>
                    <a:pt x="23284" y="931"/>
                  </a:cubicBezTo>
                  <a:cubicBezTo>
                    <a:pt x="22282" y="806"/>
                    <a:pt x="21254" y="706"/>
                    <a:pt x="20227" y="605"/>
                  </a:cubicBezTo>
                  <a:cubicBezTo>
                    <a:pt x="19174" y="480"/>
                    <a:pt x="18121" y="355"/>
                    <a:pt x="17044" y="305"/>
                  </a:cubicBezTo>
                  <a:cubicBezTo>
                    <a:pt x="15966" y="255"/>
                    <a:pt x="14913" y="179"/>
                    <a:pt x="13861" y="129"/>
                  </a:cubicBezTo>
                  <a:cubicBezTo>
                    <a:pt x="12808" y="54"/>
                    <a:pt x="11781" y="54"/>
                    <a:pt x="10778" y="29"/>
                  </a:cubicBezTo>
                  <a:cubicBezTo>
                    <a:pt x="10199" y="15"/>
                    <a:pt x="9629" y="0"/>
                    <a:pt x="90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3201;p122">
              <a:extLst>
                <a:ext uri="{FF2B5EF4-FFF2-40B4-BE49-F238E27FC236}">
                  <a16:creationId xmlns:a16="http://schemas.microsoft.com/office/drawing/2014/main" id="{63B7FBAB-459F-4642-683D-380AF98E26FA}"/>
                </a:ext>
              </a:extLst>
            </p:cNvPr>
            <p:cNvSpPr/>
            <p:nvPr/>
          </p:nvSpPr>
          <p:spPr>
            <a:xfrm>
              <a:off x="4740588" y="3431107"/>
              <a:ext cx="1228887" cy="116738"/>
            </a:xfrm>
            <a:custGeom>
              <a:avLst/>
              <a:gdLst/>
              <a:ahLst/>
              <a:cxnLst/>
              <a:rect l="l" t="t" r="r" b="b"/>
              <a:pathLst>
                <a:path w="52708" h="5007" extrusionOk="0">
                  <a:moveTo>
                    <a:pt x="15580" y="0"/>
                  </a:moveTo>
                  <a:cubicBezTo>
                    <a:pt x="15195" y="0"/>
                    <a:pt x="14813" y="6"/>
                    <a:pt x="14437" y="19"/>
                  </a:cubicBezTo>
                  <a:cubicBezTo>
                    <a:pt x="13685" y="19"/>
                    <a:pt x="12958" y="19"/>
                    <a:pt x="12231" y="44"/>
                  </a:cubicBezTo>
                  <a:cubicBezTo>
                    <a:pt x="11529" y="69"/>
                    <a:pt x="10828" y="94"/>
                    <a:pt x="10151" y="119"/>
                  </a:cubicBezTo>
                  <a:cubicBezTo>
                    <a:pt x="9474" y="169"/>
                    <a:pt x="8823" y="219"/>
                    <a:pt x="8221" y="270"/>
                  </a:cubicBezTo>
                  <a:cubicBezTo>
                    <a:pt x="6968" y="320"/>
                    <a:pt x="5840" y="470"/>
                    <a:pt x="4813" y="595"/>
                  </a:cubicBezTo>
                  <a:cubicBezTo>
                    <a:pt x="3810" y="721"/>
                    <a:pt x="2933" y="846"/>
                    <a:pt x="2231" y="996"/>
                  </a:cubicBezTo>
                  <a:cubicBezTo>
                    <a:pt x="1504" y="1097"/>
                    <a:pt x="953" y="1247"/>
                    <a:pt x="577" y="1322"/>
                  </a:cubicBezTo>
                  <a:cubicBezTo>
                    <a:pt x="201" y="1422"/>
                    <a:pt x="0" y="1473"/>
                    <a:pt x="0" y="1473"/>
                  </a:cubicBezTo>
                  <a:cubicBezTo>
                    <a:pt x="0" y="1473"/>
                    <a:pt x="201" y="1422"/>
                    <a:pt x="577" y="1347"/>
                  </a:cubicBezTo>
                  <a:cubicBezTo>
                    <a:pt x="953" y="1272"/>
                    <a:pt x="1529" y="1172"/>
                    <a:pt x="2231" y="1072"/>
                  </a:cubicBezTo>
                  <a:cubicBezTo>
                    <a:pt x="2958" y="971"/>
                    <a:pt x="3835" y="871"/>
                    <a:pt x="4838" y="771"/>
                  </a:cubicBezTo>
                  <a:cubicBezTo>
                    <a:pt x="5339" y="721"/>
                    <a:pt x="5890" y="671"/>
                    <a:pt x="6442" y="620"/>
                  </a:cubicBezTo>
                  <a:cubicBezTo>
                    <a:pt x="7018" y="570"/>
                    <a:pt x="7595" y="545"/>
                    <a:pt x="8221" y="520"/>
                  </a:cubicBezTo>
                  <a:cubicBezTo>
                    <a:pt x="8848" y="495"/>
                    <a:pt x="9499" y="445"/>
                    <a:pt x="10176" y="420"/>
                  </a:cubicBezTo>
                  <a:cubicBezTo>
                    <a:pt x="10828" y="420"/>
                    <a:pt x="11529" y="395"/>
                    <a:pt x="12256" y="395"/>
                  </a:cubicBezTo>
                  <a:cubicBezTo>
                    <a:pt x="12490" y="378"/>
                    <a:pt x="12727" y="373"/>
                    <a:pt x="12966" y="373"/>
                  </a:cubicBezTo>
                  <a:cubicBezTo>
                    <a:pt x="13445" y="373"/>
                    <a:pt x="13935" y="395"/>
                    <a:pt x="14437" y="395"/>
                  </a:cubicBezTo>
                  <a:cubicBezTo>
                    <a:pt x="15189" y="395"/>
                    <a:pt x="15940" y="395"/>
                    <a:pt x="16717" y="420"/>
                  </a:cubicBezTo>
                  <a:cubicBezTo>
                    <a:pt x="17494" y="445"/>
                    <a:pt x="18296" y="470"/>
                    <a:pt x="19098" y="495"/>
                  </a:cubicBezTo>
                  <a:cubicBezTo>
                    <a:pt x="19499" y="495"/>
                    <a:pt x="19900" y="520"/>
                    <a:pt x="20301" y="545"/>
                  </a:cubicBezTo>
                  <a:cubicBezTo>
                    <a:pt x="20702" y="570"/>
                    <a:pt x="21103" y="595"/>
                    <a:pt x="21529" y="620"/>
                  </a:cubicBezTo>
                  <a:cubicBezTo>
                    <a:pt x="23159" y="721"/>
                    <a:pt x="24813" y="821"/>
                    <a:pt x="26467" y="996"/>
                  </a:cubicBezTo>
                  <a:cubicBezTo>
                    <a:pt x="27269" y="1072"/>
                    <a:pt x="28096" y="1147"/>
                    <a:pt x="28923" y="1222"/>
                  </a:cubicBezTo>
                  <a:cubicBezTo>
                    <a:pt x="29750" y="1297"/>
                    <a:pt x="30577" y="1397"/>
                    <a:pt x="31379" y="1498"/>
                  </a:cubicBezTo>
                  <a:cubicBezTo>
                    <a:pt x="33008" y="1698"/>
                    <a:pt x="34612" y="1874"/>
                    <a:pt x="36141" y="2124"/>
                  </a:cubicBezTo>
                  <a:cubicBezTo>
                    <a:pt x="37670" y="2350"/>
                    <a:pt x="39174" y="2550"/>
                    <a:pt x="40577" y="2776"/>
                  </a:cubicBezTo>
                  <a:cubicBezTo>
                    <a:pt x="41981" y="3027"/>
                    <a:pt x="43309" y="3252"/>
                    <a:pt x="44537" y="3453"/>
                  </a:cubicBezTo>
                  <a:cubicBezTo>
                    <a:pt x="45164" y="3553"/>
                    <a:pt x="45740" y="3653"/>
                    <a:pt x="46291" y="3753"/>
                  </a:cubicBezTo>
                  <a:cubicBezTo>
                    <a:pt x="46868" y="3879"/>
                    <a:pt x="47394" y="3979"/>
                    <a:pt x="47895" y="4079"/>
                  </a:cubicBezTo>
                  <a:cubicBezTo>
                    <a:pt x="48873" y="4255"/>
                    <a:pt x="49750" y="4430"/>
                    <a:pt x="50452" y="4580"/>
                  </a:cubicBezTo>
                  <a:cubicBezTo>
                    <a:pt x="51880" y="4856"/>
                    <a:pt x="52708" y="5006"/>
                    <a:pt x="52708" y="5006"/>
                  </a:cubicBezTo>
                  <a:cubicBezTo>
                    <a:pt x="52708" y="5006"/>
                    <a:pt x="51880" y="4806"/>
                    <a:pt x="50477" y="4480"/>
                  </a:cubicBezTo>
                  <a:cubicBezTo>
                    <a:pt x="49775" y="4330"/>
                    <a:pt x="48898" y="4129"/>
                    <a:pt x="47921" y="3904"/>
                  </a:cubicBezTo>
                  <a:cubicBezTo>
                    <a:pt x="47419" y="3778"/>
                    <a:pt x="46893" y="3678"/>
                    <a:pt x="46342" y="3553"/>
                  </a:cubicBezTo>
                  <a:cubicBezTo>
                    <a:pt x="45790" y="3428"/>
                    <a:pt x="45189" y="3327"/>
                    <a:pt x="44587" y="3202"/>
                  </a:cubicBezTo>
                  <a:cubicBezTo>
                    <a:pt x="43359" y="2976"/>
                    <a:pt x="42031" y="2701"/>
                    <a:pt x="40627" y="2450"/>
                  </a:cubicBezTo>
                  <a:cubicBezTo>
                    <a:pt x="39224" y="2199"/>
                    <a:pt x="37745" y="1974"/>
                    <a:pt x="36191" y="1723"/>
                  </a:cubicBezTo>
                  <a:cubicBezTo>
                    <a:pt x="34662" y="1473"/>
                    <a:pt x="33058" y="1272"/>
                    <a:pt x="31429" y="1072"/>
                  </a:cubicBezTo>
                  <a:cubicBezTo>
                    <a:pt x="30627" y="971"/>
                    <a:pt x="29800" y="846"/>
                    <a:pt x="28973" y="771"/>
                  </a:cubicBezTo>
                  <a:cubicBezTo>
                    <a:pt x="28146" y="696"/>
                    <a:pt x="27319" y="620"/>
                    <a:pt x="26492" y="545"/>
                  </a:cubicBezTo>
                  <a:cubicBezTo>
                    <a:pt x="24838" y="370"/>
                    <a:pt x="23184" y="295"/>
                    <a:pt x="21554" y="194"/>
                  </a:cubicBezTo>
                  <a:cubicBezTo>
                    <a:pt x="21128" y="169"/>
                    <a:pt x="20727" y="144"/>
                    <a:pt x="20326" y="119"/>
                  </a:cubicBezTo>
                  <a:cubicBezTo>
                    <a:pt x="19925" y="94"/>
                    <a:pt x="19499" y="94"/>
                    <a:pt x="19098" y="69"/>
                  </a:cubicBezTo>
                  <a:cubicBezTo>
                    <a:pt x="18296" y="44"/>
                    <a:pt x="17519" y="44"/>
                    <a:pt x="16742" y="19"/>
                  </a:cubicBezTo>
                  <a:cubicBezTo>
                    <a:pt x="16354" y="6"/>
                    <a:pt x="15965" y="0"/>
                    <a:pt x="155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3202;p122">
              <a:extLst>
                <a:ext uri="{FF2B5EF4-FFF2-40B4-BE49-F238E27FC236}">
                  <a16:creationId xmlns:a16="http://schemas.microsoft.com/office/drawing/2014/main" id="{0F340B1E-1EFC-02DA-C2CE-D26A2F79CF89}"/>
                </a:ext>
              </a:extLst>
            </p:cNvPr>
            <p:cNvSpPr/>
            <p:nvPr/>
          </p:nvSpPr>
          <p:spPr>
            <a:xfrm>
              <a:off x="4939252" y="3478343"/>
              <a:ext cx="894060" cy="87035"/>
            </a:xfrm>
            <a:custGeom>
              <a:avLst/>
              <a:gdLst/>
              <a:ahLst/>
              <a:cxnLst/>
              <a:rect l="l" t="t" r="r" b="b"/>
              <a:pathLst>
                <a:path w="38347" h="3733" extrusionOk="0">
                  <a:moveTo>
                    <a:pt x="116" y="135"/>
                  </a:moveTo>
                  <a:lnTo>
                    <a:pt x="116" y="135"/>
                  </a:lnTo>
                  <a:cubicBezTo>
                    <a:pt x="40" y="142"/>
                    <a:pt x="1" y="148"/>
                    <a:pt x="1" y="148"/>
                  </a:cubicBezTo>
                  <a:cubicBezTo>
                    <a:pt x="1" y="148"/>
                    <a:pt x="40" y="143"/>
                    <a:pt x="116" y="135"/>
                  </a:cubicBezTo>
                  <a:close/>
                  <a:moveTo>
                    <a:pt x="5140" y="1"/>
                  </a:moveTo>
                  <a:cubicBezTo>
                    <a:pt x="4573" y="1"/>
                    <a:pt x="4044" y="23"/>
                    <a:pt x="3560" y="23"/>
                  </a:cubicBezTo>
                  <a:cubicBezTo>
                    <a:pt x="2808" y="23"/>
                    <a:pt x="2181" y="23"/>
                    <a:pt x="1655" y="48"/>
                  </a:cubicBezTo>
                  <a:cubicBezTo>
                    <a:pt x="857" y="67"/>
                    <a:pt x="334" y="113"/>
                    <a:pt x="116" y="135"/>
                  </a:cubicBezTo>
                  <a:lnTo>
                    <a:pt x="116" y="135"/>
                  </a:lnTo>
                  <a:cubicBezTo>
                    <a:pt x="188" y="129"/>
                    <a:pt x="293" y="123"/>
                    <a:pt x="427" y="123"/>
                  </a:cubicBezTo>
                  <a:cubicBezTo>
                    <a:pt x="703" y="123"/>
                    <a:pt x="1129" y="123"/>
                    <a:pt x="1655" y="148"/>
                  </a:cubicBezTo>
                  <a:cubicBezTo>
                    <a:pt x="2181" y="148"/>
                    <a:pt x="2808" y="148"/>
                    <a:pt x="3560" y="173"/>
                  </a:cubicBezTo>
                  <a:cubicBezTo>
                    <a:pt x="4287" y="224"/>
                    <a:pt x="5114" y="224"/>
                    <a:pt x="6016" y="274"/>
                  </a:cubicBezTo>
                  <a:cubicBezTo>
                    <a:pt x="6918" y="324"/>
                    <a:pt x="7896" y="374"/>
                    <a:pt x="8923" y="449"/>
                  </a:cubicBezTo>
                  <a:cubicBezTo>
                    <a:pt x="9951" y="499"/>
                    <a:pt x="11054" y="625"/>
                    <a:pt x="12181" y="700"/>
                  </a:cubicBezTo>
                  <a:cubicBezTo>
                    <a:pt x="13284" y="775"/>
                    <a:pt x="14462" y="850"/>
                    <a:pt x="15640" y="975"/>
                  </a:cubicBezTo>
                  <a:cubicBezTo>
                    <a:pt x="16818" y="1101"/>
                    <a:pt x="18021" y="1226"/>
                    <a:pt x="19224" y="1351"/>
                  </a:cubicBezTo>
                  <a:cubicBezTo>
                    <a:pt x="20427" y="1452"/>
                    <a:pt x="21605" y="1552"/>
                    <a:pt x="22783" y="1727"/>
                  </a:cubicBezTo>
                  <a:cubicBezTo>
                    <a:pt x="23961" y="1878"/>
                    <a:pt x="25139" y="2003"/>
                    <a:pt x="26242" y="2153"/>
                  </a:cubicBezTo>
                  <a:cubicBezTo>
                    <a:pt x="27369" y="2279"/>
                    <a:pt x="28447" y="2404"/>
                    <a:pt x="29475" y="2529"/>
                  </a:cubicBezTo>
                  <a:cubicBezTo>
                    <a:pt x="30502" y="2680"/>
                    <a:pt x="31480" y="2805"/>
                    <a:pt x="32382" y="2955"/>
                  </a:cubicBezTo>
                  <a:cubicBezTo>
                    <a:pt x="34161" y="3181"/>
                    <a:pt x="35665" y="3381"/>
                    <a:pt x="36693" y="3532"/>
                  </a:cubicBezTo>
                  <a:cubicBezTo>
                    <a:pt x="37745" y="3657"/>
                    <a:pt x="38347" y="3732"/>
                    <a:pt x="38347" y="3732"/>
                  </a:cubicBezTo>
                  <a:cubicBezTo>
                    <a:pt x="38347" y="3732"/>
                    <a:pt x="37745" y="3632"/>
                    <a:pt x="36718" y="3432"/>
                  </a:cubicBezTo>
                  <a:cubicBezTo>
                    <a:pt x="35690" y="3256"/>
                    <a:pt x="34186" y="3006"/>
                    <a:pt x="32407" y="2680"/>
                  </a:cubicBezTo>
                  <a:cubicBezTo>
                    <a:pt x="31530" y="2529"/>
                    <a:pt x="30552" y="2379"/>
                    <a:pt x="29525" y="2204"/>
                  </a:cubicBezTo>
                  <a:cubicBezTo>
                    <a:pt x="28497" y="2053"/>
                    <a:pt x="27420" y="1903"/>
                    <a:pt x="26292" y="1752"/>
                  </a:cubicBezTo>
                  <a:cubicBezTo>
                    <a:pt x="25189" y="1602"/>
                    <a:pt x="24011" y="1452"/>
                    <a:pt x="22833" y="1301"/>
                  </a:cubicBezTo>
                  <a:cubicBezTo>
                    <a:pt x="21655" y="1126"/>
                    <a:pt x="20477" y="1001"/>
                    <a:pt x="19274" y="875"/>
                  </a:cubicBezTo>
                  <a:cubicBezTo>
                    <a:pt x="18071" y="775"/>
                    <a:pt x="16868" y="650"/>
                    <a:pt x="15690" y="549"/>
                  </a:cubicBezTo>
                  <a:cubicBezTo>
                    <a:pt x="14487" y="424"/>
                    <a:pt x="13334" y="374"/>
                    <a:pt x="12206" y="299"/>
                  </a:cubicBezTo>
                  <a:cubicBezTo>
                    <a:pt x="11079" y="224"/>
                    <a:pt x="9976" y="148"/>
                    <a:pt x="8948" y="98"/>
                  </a:cubicBezTo>
                  <a:cubicBezTo>
                    <a:pt x="7896" y="73"/>
                    <a:pt x="6918" y="48"/>
                    <a:pt x="6016" y="23"/>
                  </a:cubicBezTo>
                  <a:cubicBezTo>
                    <a:pt x="5715" y="6"/>
                    <a:pt x="5423" y="1"/>
                    <a:pt x="51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203;p122">
              <a:extLst>
                <a:ext uri="{FF2B5EF4-FFF2-40B4-BE49-F238E27FC236}">
                  <a16:creationId xmlns:a16="http://schemas.microsoft.com/office/drawing/2014/main" id="{7F5A2A03-E9AF-2393-63F4-9CB97A513C82}"/>
                </a:ext>
              </a:extLst>
            </p:cNvPr>
            <p:cNvSpPr/>
            <p:nvPr/>
          </p:nvSpPr>
          <p:spPr>
            <a:xfrm>
              <a:off x="3152374" y="3522104"/>
              <a:ext cx="2942166" cy="203377"/>
            </a:xfrm>
            <a:custGeom>
              <a:avLst/>
              <a:gdLst/>
              <a:ahLst/>
              <a:cxnLst/>
              <a:rect l="l" t="t" r="r" b="b"/>
              <a:pathLst>
                <a:path w="126192" h="8723" extrusionOk="0">
                  <a:moveTo>
                    <a:pt x="59124" y="1"/>
                  </a:moveTo>
                  <a:lnTo>
                    <a:pt x="57996" y="101"/>
                  </a:lnTo>
                  <a:lnTo>
                    <a:pt x="1" y="6091"/>
                  </a:lnTo>
                  <a:lnTo>
                    <a:pt x="1530" y="8723"/>
                  </a:lnTo>
                  <a:lnTo>
                    <a:pt x="57294" y="2958"/>
                  </a:lnTo>
                  <a:cubicBezTo>
                    <a:pt x="58147" y="4387"/>
                    <a:pt x="59951" y="5214"/>
                    <a:pt x="63084" y="5214"/>
                  </a:cubicBezTo>
                  <a:cubicBezTo>
                    <a:pt x="66217" y="5214"/>
                    <a:pt x="68046" y="4387"/>
                    <a:pt x="68873" y="2958"/>
                  </a:cubicBezTo>
                  <a:lnTo>
                    <a:pt x="124638" y="8723"/>
                  </a:lnTo>
                  <a:lnTo>
                    <a:pt x="126192" y="6091"/>
                  </a:lnTo>
                  <a:lnTo>
                    <a:pt x="68172" y="101"/>
                  </a:lnTo>
                  <a:lnTo>
                    <a:pt x="67044" y="1"/>
                  </a:lnTo>
                  <a:lnTo>
                    <a:pt x="66718" y="1078"/>
                  </a:lnTo>
                  <a:cubicBezTo>
                    <a:pt x="66643" y="1304"/>
                    <a:pt x="65916" y="2432"/>
                    <a:pt x="63084" y="2432"/>
                  </a:cubicBezTo>
                  <a:cubicBezTo>
                    <a:pt x="60252" y="2432"/>
                    <a:pt x="59525" y="1304"/>
                    <a:pt x="59475" y="1078"/>
                  </a:cubicBezTo>
                  <a:lnTo>
                    <a:pt x="591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204;p122">
              <a:extLst>
                <a:ext uri="{FF2B5EF4-FFF2-40B4-BE49-F238E27FC236}">
                  <a16:creationId xmlns:a16="http://schemas.microsoft.com/office/drawing/2014/main" id="{7EE11FF0-DB80-3A29-B8FC-D8005EB91883}"/>
                </a:ext>
              </a:extLst>
            </p:cNvPr>
            <p:cNvSpPr/>
            <p:nvPr/>
          </p:nvSpPr>
          <p:spPr>
            <a:xfrm>
              <a:off x="4623129" y="2673663"/>
              <a:ext cx="324335" cy="739808"/>
            </a:xfrm>
            <a:custGeom>
              <a:avLst/>
              <a:gdLst/>
              <a:ahLst/>
              <a:cxnLst/>
              <a:rect l="l" t="t" r="r" b="b"/>
              <a:pathLst>
                <a:path w="13911" h="31731" extrusionOk="0">
                  <a:moveTo>
                    <a:pt x="13184" y="1"/>
                  </a:moveTo>
                  <a:lnTo>
                    <a:pt x="13184" y="1"/>
                  </a:lnTo>
                  <a:cubicBezTo>
                    <a:pt x="8723" y="677"/>
                    <a:pt x="4211" y="2181"/>
                    <a:pt x="1" y="4988"/>
                  </a:cubicBezTo>
                  <a:lnTo>
                    <a:pt x="1" y="31730"/>
                  </a:lnTo>
                  <a:cubicBezTo>
                    <a:pt x="1" y="31730"/>
                    <a:pt x="3384" y="26166"/>
                    <a:pt x="13911" y="23058"/>
                  </a:cubicBezTo>
                  <a:cubicBezTo>
                    <a:pt x="12457" y="16793"/>
                    <a:pt x="11580" y="8672"/>
                    <a:pt x="131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755034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2" name="Google Shape;3372;p36"/>
          <p:cNvSpPr txBox="1">
            <a:spLocks noGrp="1"/>
          </p:cNvSpPr>
          <p:nvPr>
            <p:ph type="title"/>
          </p:nvPr>
        </p:nvSpPr>
        <p:spPr>
          <a:xfrm>
            <a:off x="407973" y="317384"/>
            <a:ext cx="41889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chemeClr val="tx1"/>
                </a:solidFill>
              </a:rPr>
              <a:t>Ideate</a:t>
            </a:r>
            <a:r>
              <a:rPr lang="en" sz="4500" dirty="0"/>
              <a:t> </a:t>
            </a:r>
            <a:r>
              <a:rPr lang="en" sz="4500" dirty="0">
                <a:solidFill>
                  <a:srgbClr val="E8871C"/>
                </a:solidFill>
              </a:rPr>
              <a:t>Mode </a:t>
            </a:r>
            <a:r>
              <a:rPr lang="en" sz="4500" dirty="0">
                <a:solidFill>
                  <a:schemeClr val="accent5"/>
                </a:solidFill>
              </a:rPr>
              <a:t>;</a:t>
            </a:r>
            <a:r>
              <a:rPr lang="en" sz="4500" dirty="0">
                <a:solidFill>
                  <a:schemeClr val="accent1"/>
                </a:solidFill>
              </a:rPr>
              <a:t> 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3529" name="Google Shape;3529;p36"/>
          <p:cNvSpPr txBox="1"/>
          <p:nvPr/>
        </p:nvSpPr>
        <p:spPr>
          <a:xfrm>
            <a:off x="3500458" y="1299302"/>
            <a:ext cx="2514291" cy="512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044"/>
              </a:buClr>
              <a:buSzPts val="2400"/>
              <a:buFont typeface="Didact Gothic"/>
              <a:buNone/>
              <a:tabLst/>
              <a:defRPr/>
            </a:pPr>
            <a:r>
              <a:rPr lang="en-MY" sz="24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2</a:t>
            </a:r>
            <a:r>
              <a:rPr kumimoji="0" lang="en-MY" sz="2400" b="1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044"/>
              </a:buClr>
              <a:buSzPts val="2400"/>
              <a:buFont typeface="Didact Gothic"/>
              <a:buNone/>
              <a:tabLst/>
              <a:defRPr/>
            </a:pPr>
            <a:r>
              <a:rPr kumimoji="0" lang="en-MY" sz="2200" b="1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Form a book club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095" name="Rectangle: Rounded Corners 3094">
            <a:extLst>
              <a:ext uri="{FF2B5EF4-FFF2-40B4-BE49-F238E27FC236}">
                <a16:creationId xmlns:a16="http://schemas.microsoft.com/office/drawing/2014/main" id="{1AC7B8A9-3A84-D7A5-CA5F-5923B53B5E81}"/>
              </a:ext>
            </a:extLst>
          </p:cNvPr>
          <p:cNvSpPr/>
          <p:nvPr/>
        </p:nvSpPr>
        <p:spPr>
          <a:xfrm>
            <a:off x="632284" y="3295601"/>
            <a:ext cx="2377636" cy="1371603"/>
          </a:xfrm>
          <a:prstGeom prst="roundRect">
            <a:avLst/>
          </a:prstGeom>
          <a:blipFill dpi="0" rotWithShape="1">
            <a:blip r:embed="rId3">
              <a:duotone>
                <a:prstClr val="black"/>
                <a:schemeClr val="accent4">
                  <a:lumMod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109" name="Rectangle: Rounded Corners 3108">
            <a:extLst>
              <a:ext uri="{FF2B5EF4-FFF2-40B4-BE49-F238E27FC236}">
                <a16:creationId xmlns:a16="http://schemas.microsoft.com/office/drawing/2014/main" id="{E4007244-C625-EEA9-14F5-B62F546DA8AD}"/>
              </a:ext>
            </a:extLst>
          </p:cNvPr>
          <p:cNvSpPr/>
          <p:nvPr/>
        </p:nvSpPr>
        <p:spPr>
          <a:xfrm>
            <a:off x="3517536" y="2153216"/>
            <a:ext cx="2377636" cy="1371603"/>
          </a:xfrm>
          <a:prstGeom prst="roundRect">
            <a:avLst/>
          </a:prstGeom>
          <a:blipFill dpi="0" rotWithShape="1">
            <a:blip r:embed="rId5">
              <a:duotone>
                <a:prstClr val="black"/>
                <a:schemeClr val="accent4">
                  <a:lumMod val="50000"/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 dirty="0">
              <a:solidFill>
                <a:srgbClr val="E8871C"/>
              </a:solidFill>
            </a:endParaRPr>
          </a:p>
        </p:txBody>
      </p:sp>
      <p:sp>
        <p:nvSpPr>
          <p:cNvPr id="3113" name="Rectangle: Rounded Corners 3112">
            <a:extLst>
              <a:ext uri="{FF2B5EF4-FFF2-40B4-BE49-F238E27FC236}">
                <a16:creationId xmlns:a16="http://schemas.microsoft.com/office/drawing/2014/main" id="{EF4F60D2-6F5F-FF75-C3FD-20BDD01FCE1B}"/>
              </a:ext>
            </a:extLst>
          </p:cNvPr>
          <p:cNvSpPr/>
          <p:nvPr/>
        </p:nvSpPr>
        <p:spPr>
          <a:xfrm>
            <a:off x="6393561" y="3300357"/>
            <a:ext cx="2377636" cy="1371603"/>
          </a:xfrm>
          <a:prstGeom prst="roundRect">
            <a:avLst/>
          </a:prstGeom>
          <a:blipFill dpi="0" rotWithShape="1">
            <a:blip r:embed="rId7">
              <a:duotone>
                <a:prstClr val="black"/>
                <a:schemeClr val="accent4">
                  <a:lumMod val="50000"/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122" name="Google Shape;3525;p36">
            <a:extLst>
              <a:ext uri="{FF2B5EF4-FFF2-40B4-BE49-F238E27FC236}">
                <a16:creationId xmlns:a16="http://schemas.microsoft.com/office/drawing/2014/main" id="{94D84CF8-72C5-8359-BAE2-E2DA718CD327}"/>
              </a:ext>
            </a:extLst>
          </p:cNvPr>
          <p:cNvSpPr txBox="1"/>
          <p:nvPr/>
        </p:nvSpPr>
        <p:spPr>
          <a:xfrm>
            <a:off x="407973" y="1675539"/>
            <a:ext cx="2816931" cy="913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1.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Form a readers’ community</a:t>
            </a:r>
          </a:p>
        </p:txBody>
      </p:sp>
      <p:sp>
        <p:nvSpPr>
          <p:cNvPr id="3123" name="Google Shape;3526;p36">
            <a:extLst>
              <a:ext uri="{FF2B5EF4-FFF2-40B4-BE49-F238E27FC236}">
                <a16:creationId xmlns:a16="http://schemas.microsoft.com/office/drawing/2014/main" id="{43FF9655-5D5A-B611-52EF-968E00DDC97F}"/>
              </a:ext>
            </a:extLst>
          </p:cNvPr>
          <p:cNvSpPr txBox="1"/>
          <p:nvPr/>
        </p:nvSpPr>
        <p:spPr>
          <a:xfrm>
            <a:off x="407974" y="2687692"/>
            <a:ext cx="2714053" cy="485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BF6D13"/>
                </a:solidFill>
                <a:effectLst/>
                <a:uLnTx/>
                <a:uFillTx/>
                <a:latin typeface="Varela"/>
                <a:sym typeface="Varela"/>
              </a:rPr>
              <a:t>to promote reading through group effect.</a:t>
            </a:r>
          </a:p>
        </p:txBody>
      </p:sp>
      <p:sp>
        <p:nvSpPr>
          <p:cNvPr id="3125" name="Google Shape;3526;p36">
            <a:extLst>
              <a:ext uri="{FF2B5EF4-FFF2-40B4-BE49-F238E27FC236}">
                <a16:creationId xmlns:a16="http://schemas.microsoft.com/office/drawing/2014/main" id="{2EF7F2BB-B270-A263-C9A1-B521869EBF1D}"/>
              </a:ext>
            </a:extLst>
          </p:cNvPr>
          <p:cNvSpPr txBox="1"/>
          <p:nvPr/>
        </p:nvSpPr>
        <p:spPr>
          <a:xfrm>
            <a:off x="3300377" y="1648928"/>
            <a:ext cx="2816931" cy="485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>
                <a:ln>
                  <a:noFill/>
                </a:ln>
                <a:solidFill>
                  <a:srgbClr val="BF6D13"/>
                </a:solidFill>
                <a:effectLst/>
                <a:uLnTx/>
                <a:uFillTx/>
                <a:latin typeface="Varela"/>
                <a:cs typeface="Arial"/>
                <a:sym typeface="Varela"/>
              </a:rPr>
              <a:t>to share or exchange books.</a:t>
            </a:r>
          </a:p>
        </p:txBody>
      </p:sp>
      <p:sp>
        <p:nvSpPr>
          <p:cNvPr id="3126" name="Google Shape;3529;p36">
            <a:extLst>
              <a:ext uri="{FF2B5EF4-FFF2-40B4-BE49-F238E27FC236}">
                <a16:creationId xmlns:a16="http://schemas.microsoft.com/office/drawing/2014/main" id="{A6CC7E6C-CB0A-E92E-5AA8-B42F1CB017EB}"/>
              </a:ext>
            </a:extLst>
          </p:cNvPr>
          <p:cNvSpPr txBox="1"/>
          <p:nvPr/>
        </p:nvSpPr>
        <p:spPr>
          <a:xfrm>
            <a:off x="6466309" y="1844780"/>
            <a:ext cx="2232138" cy="739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044"/>
              </a:buClr>
              <a:buSzPts val="2400"/>
              <a:buFont typeface="Didact Gothic"/>
              <a:buNone/>
              <a:tabLst/>
              <a:defRPr/>
            </a:pPr>
            <a:r>
              <a:rPr kumimoji="0" lang="en-GB" sz="2400" b="1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3.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0044"/>
              </a:buClr>
              <a:buSzPts val="2400"/>
              <a:buFont typeface="Didact Gothic"/>
              <a:buNone/>
              <a:tabLst/>
              <a:defRPr/>
            </a:pPr>
            <a:r>
              <a:rPr kumimoji="0" lang="en-GB" sz="2200" b="1" i="0" u="none" strike="noStrike" kern="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Design a habit tracking system </a:t>
            </a:r>
            <a:endParaRPr kumimoji="0" lang="en-MY" sz="2200" b="1" i="0" u="none" strike="noStrike" kern="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Varela" panose="020B0604020202020204" charset="0"/>
              <a:ea typeface="Gadugi" panose="020B0502040204020203" pitchFamily="34" charset="0"/>
              <a:cs typeface="Didact Gothic"/>
              <a:sym typeface="Didact Gothic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3127" name="Google Shape;3526;p36">
            <a:extLst>
              <a:ext uri="{FF2B5EF4-FFF2-40B4-BE49-F238E27FC236}">
                <a16:creationId xmlns:a16="http://schemas.microsoft.com/office/drawing/2014/main" id="{66D04151-EBD0-3025-85FC-801F36BE32B3}"/>
              </a:ext>
            </a:extLst>
          </p:cNvPr>
          <p:cNvSpPr txBox="1"/>
          <p:nvPr/>
        </p:nvSpPr>
        <p:spPr>
          <a:xfrm>
            <a:off x="6290681" y="2623733"/>
            <a:ext cx="2583394" cy="485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BF6D13"/>
                </a:solidFill>
                <a:latin typeface="Varela"/>
                <a:ea typeface="Varela"/>
                <a:cs typeface="Varela"/>
                <a:sym typeface="Varela"/>
              </a:rPr>
              <a:t>to help students keep up with their reading habit.</a:t>
            </a:r>
          </a:p>
        </p:txBody>
      </p:sp>
      <p:sp>
        <p:nvSpPr>
          <p:cNvPr id="3738" name="Google Shape;3525;p36">
            <a:extLst>
              <a:ext uri="{FF2B5EF4-FFF2-40B4-BE49-F238E27FC236}">
                <a16:creationId xmlns:a16="http://schemas.microsoft.com/office/drawing/2014/main" id="{312B85E9-D3B7-E154-702A-3BD0C0550C82}"/>
              </a:ext>
            </a:extLst>
          </p:cNvPr>
          <p:cNvSpPr txBox="1"/>
          <p:nvPr/>
        </p:nvSpPr>
        <p:spPr>
          <a:xfrm>
            <a:off x="407973" y="848007"/>
            <a:ext cx="262679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GB" sz="2000" b="1" dirty="0">
                <a:solidFill>
                  <a:schemeClr val="accent5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Solutions  </a:t>
            </a:r>
            <a:r>
              <a:rPr lang="en-GB" sz="1600" b="1" dirty="0">
                <a:solidFill>
                  <a:srgbClr val="E8871C"/>
                </a:solidFill>
                <a:latin typeface="Varela" panose="020B0604020202020204" charset="0"/>
                <a:ea typeface="Gadugi" panose="020B0502040204020203" pitchFamily="34" charset="0"/>
                <a:cs typeface="Didact Gothic"/>
                <a:sym typeface="Didact Gothic"/>
              </a:rPr>
              <a:t>1/3</a:t>
            </a:r>
          </a:p>
        </p:txBody>
      </p:sp>
    </p:spTree>
    <p:extLst>
      <p:ext uri="{BB962C8B-B14F-4D97-AF65-F5344CB8AC3E}">
        <p14:creationId xmlns:p14="http://schemas.microsoft.com/office/powerpoint/2010/main" val="4067329147"/>
      </p:ext>
    </p:extLst>
  </p:cSld>
  <p:clrMapOvr>
    <a:masterClrMapping/>
  </p:clrMapOvr>
</p:sld>
</file>

<file path=ppt/theme/theme1.xml><?xml version="1.0" encoding="utf-8"?>
<a:theme xmlns:a="http://schemas.openxmlformats.org/drawingml/2006/main" name="Reading Workshop by Slidesgo">
  <a:themeElements>
    <a:clrScheme name="Simple Light">
      <a:dk1>
        <a:srgbClr val="0C0044"/>
      </a:dk1>
      <a:lt1>
        <a:srgbClr val="FFFFFF"/>
      </a:lt1>
      <a:dk2>
        <a:srgbClr val="1B6480"/>
      </a:dk2>
      <a:lt2>
        <a:srgbClr val="FFFFFF"/>
      </a:lt2>
      <a:accent1>
        <a:srgbClr val="9F4C89"/>
      </a:accent1>
      <a:accent2>
        <a:srgbClr val="58C3C4"/>
      </a:accent2>
      <a:accent3>
        <a:srgbClr val="503156"/>
      </a:accent3>
      <a:accent4>
        <a:srgbClr val="FBCF62"/>
      </a:accent4>
      <a:accent5>
        <a:srgbClr val="424077"/>
      </a:accent5>
      <a:accent6>
        <a:srgbClr val="EB7C9D"/>
      </a:accent6>
      <a:hlink>
        <a:srgbClr val="9F4C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705C5E6186CF84AAB19AAB6C2E4C910" ma:contentTypeVersion="4" ma:contentTypeDescription="Create a new document." ma:contentTypeScope="" ma:versionID="333d247c8066b2b65a1e5ff1f1d31128">
  <xsd:schema xmlns:xsd="http://www.w3.org/2001/XMLSchema" xmlns:xs="http://www.w3.org/2001/XMLSchema" xmlns:p="http://schemas.microsoft.com/office/2006/metadata/properties" xmlns:ns3="291bdc72-69ce-408c-b75d-9eef75f7df29" targetNamespace="http://schemas.microsoft.com/office/2006/metadata/properties" ma:root="true" ma:fieldsID="1dea82edb8b314858a82a8c8d82afb7d" ns3:_="">
    <xsd:import namespace="291bdc72-69ce-408c-b75d-9eef75f7df2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1bdc72-69ce-408c-b75d-9eef75f7df2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B5824CD-0640-439D-A9E1-D06C4BC86D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91bdc72-69ce-408c-b75d-9eef75f7df2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59BF2A8-196A-45A2-98EE-AEFA37B673F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91A68D-6C27-4671-9969-2567AC6F00AF}">
  <ds:schemaRefs>
    <ds:schemaRef ds:uri="http://schemas.microsoft.com/office/2006/metadata/properties"/>
    <ds:schemaRef ds:uri="http://schemas.microsoft.com/office/2006/documentManagement/types"/>
    <ds:schemaRef ds:uri="http://purl.org/dc/terms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291bdc72-69ce-408c-b75d-9eef75f7df29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729</TotalTime>
  <Words>489</Words>
  <Application>Microsoft Office PowerPoint</Application>
  <PresentationFormat>On-screen Show (16:9)</PresentationFormat>
  <Paragraphs>129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Gadugi</vt:lpstr>
      <vt:lpstr>Verdana</vt:lpstr>
      <vt:lpstr>Arial</vt:lpstr>
      <vt:lpstr>Libre Baskerville</vt:lpstr>
      <vt:lpstr>Varela</vt:lpstr>
      <vt:lpstr>Didact Gothic</vt:lpstr>
      <vt:lpstr>Mitr</vt:lpstr>
      <vt:lpstr>Reading Workshop by Slidesgo</vt:lpstr>
      <vt:lpstr>Bookworms Linkup</vt:lpstr>
      <vt:lpstr>Table of Contents</vt:lpstr>
      <vt:lpstr>PowerPoint Presentation</vt:lpstr>
      <vt:lpstr>Empathy Mode ;</vt:lpstr>
      <vt:lpstr>PowerPoint Presentation</vt:lpstr>
      <vt:lpstr>Define Mode ;</vt:lpstr>
      <vt:lpstr>Define Mode ; </vt:lpstr>
      <vt:lpstr>PowerPoint Presentation</vt:lpstr>
      <vt:lpstr>Ideate Mode ; </vt:lpstr>
      <vt:lpstr>Ideate Mode ;  </vt:lpstr>
      <vt:lpstr>Ideate Mode ;</vt:lpstr>
      <vt:lpstr>Ideate Mode ;</vt:lpstr>
      <vt:lpstr>PowerPoint Presentation</vt:lpstr>
      <vt:lpstr>Prototype Mode ;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Reading Workshop</dc:title>
  <cp:lastModifiedBy>NGU YU LING</cp:lastModifiedBy>
  <cp:revision>8</cp:revision>
  <dcterms:modified xsi:type="dcterms:W3CDTF">2023-12-17T15:36:43Z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0x0101009705C5E6186CF84AAB19AAB6C2E4C910</vt:lpwstr>
  </property>
</Properties>
</file>